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lvl1pPr>
    <a:lvl2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lvl2pPr>
    <a:lvl3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lvl3pPr>
    <a:lvl4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lvl4pPr>
    <a:lvl5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lvl5pPr>
    <a:lvl6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lvl6pPr>
    <a:lvl7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lvl7pPr>
    <a:lvl8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lvl8pPr>
    <a:lvl9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ff">
        <a:font>
          <a:latin typeface="Graphik Semibold"/>
          <a:ea typeface="Graphik Semibold"/>
          <a:cs typeface="Graphik Semibold"/>
        </a:font>
        <a:srgbClr val="8100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CAD5E6"/>
          </a:solidFill>
        </a:fill>
      </a:tcStyle>
    </a:wholeTbl>
    <a:band2H>
      <a:tcTxStyle/>
      <a:tcStyle>
        <a:tcBdr/>
        <a:fill>
          <a:solidFill>
            <a:srgbClr val="E6EBF3"/>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1"/>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381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1"/>
          </a:solid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381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1"/>
          </a:solidFill>
        </a:fill>
      </a:tcStyle>
    </a:firstRow>
  </a:tblStyle>
  <a:tblStyle styleId="{C7B018BB-80A7-4F77-B60F-C8B233D01FF8}" styleName="">
    <a:tblBg/>
    <a:wholeTbl>
      <a:tcTxStyle b="on" i="off">
        <a:font>
          <a:latin typeface="Graphik Semibold"/>
          <a:ea typeface="Graphik Semibold"/>
          <a:cs typeface="Graphik Semibold"/>
        </a:font>
        <a:srgbClr val="8100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CBE4CA"/>
          </a:solidFill>
        </a:fill>
      </a:tcStyle>
    </a:wholeTbl>
    <a:band2H>
      <a:tcTxStyle/>
      <a:tcStyle>
        <a:tcBdr/>
        <a:fill>
          <a:solidFill>
            <a:srgbClr val="E7F2E6"/>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3"/>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381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3"/>
          </a:solid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381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3"/>
          </a:solidFill>
        </a:fill>
      </a:tcStyle>
    </a:firstRow>
  </a:tblStyle>
  <a:tblStyle styleId="{EEE7283C-3CF3-47DC-8721-378D4A62B228}" styleName="">
    <a:tblBg/>
    <a:wholeTbl>
      <a:tcTxStyle b="on" i="off">
        <a:font>
          <a:latin typeface="Graphik Semibold"/>
          <a:ea typeface="Graphik Semibold"/>
          <a:cs typeface="Graphik Semibold"/>
        </a:font>
        <a:srgbClr val="8100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ECCBD6"/>
          </a:solidFill>
        </a:fill>
      </a:tcStyle>
    </a:wholeTbl>
    <a:band2H>
      <a:tcTxStyle/>
      <a:tcStyle>
        <a:tcBdr/>
        <a:fill>
          <a:solidFill>
            <a:srgbClr val="F6E7EC"/>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6"/>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381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6"/>
          </a:solid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381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chemeClr val="accent6"/>
          </a:solidFill>
        </a:fill>
      </a:tcStyle>
    </a:firstRow>
  </a:tblStyle>
  <a:tblStyle styleId="{CF821DB8-F4EB-4A41-A1BA-3FCAFE7338EE}" styleName="">
    <a:tblBg/>
    <a:wholeTbl>
      <a:tcTxStyle b="on" i="off">
        <a:font>
          <a:latin typeface="Graphik Semibold"/>
          <a:ea typeface="Graphik Semibold"/>
          <a:cs typeface="Graphik Semibold"/>
        </a:font>
        <a:srgbClr val="810092"/>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CE6EE"/>
          </a:solidFill>
        </a:fill>
      </a:tcStyle>
    </a:wholeTbl>
    <a:band2H>
      <a:tcTxStyle/>
      <a:tcStyle>
        <a:tcBdr/>
        <a:fill>
          <a:solidFill>
            <a:srgbClr val="929292"/>
          </a:solidFill>
        </a:fill>
      </a:tcStyle>
    </a:band2H>
    <a:firstCol>
      <a:tcTxStyle b="on" i="off">
        <a:font>
          <a:latin typeface="Graphik Semibold"/>
          <a:ea typeface="Graphik Semibold"/>
          <a:cs typeface="Graphik Semibold"/>
        </a:font>
        <a:srgbClr val="929292"/>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Graphik Semibold"/>
          <a:ea typeface="Graphik Semibold"/>
          <a:cs typeface="Graphik Semibold"/>
        </a:font>
        <a:srgbClr val="810092"/>
      </a:tcTxStyle>
      <a:tcStyle>
        <a:tcBdr>
          <a:left>
            <a:ln w="12700" cap="flat">
              <a:noFill/>
              <a:miter lim="400000"/>
            </a:ln>
          </a:left>
          <a:right>
            <a:ln w="12700" cap="flat">
              <a:noFill/>
              <a:miter lim="400000"/>
            </a:ln>
          </a:right>
          <a:top>
            <a:ln w="50800" cap="flat">
              <a:solidFill>
                <a:srgbClr val="810092"/>
              </a:solidFill>
              <a:prstDash val="solid"/>
              <a:round/>
            </a:ln>
          </a:top>
          <a:bottom>
            <a:ln w="25400" cap="flat">
              <a:solidFill>
                <a:srgbClr val="810092"/>
              </a:solidFill>
              <a:prstDash val="solid"/>
              <a:round/>
            </a:ln>
          </a:bottom>
          <a:insideH>
            <a:ln w="12700" cap="flat">
              <a:noFill/>
              <a:miter lim="400000"/>
            </a:ln>
          </a:insideH>
          <a:insideV>
            <a:ln w="12700" cap="flat">
              <a:noFill/>
              <a:miter lim="400000"/>
            </a:ln>
          </a:insideV>
        </a:tcBdr>
        <a:fill>
          <a:solidFill>
            <a:srgbClr val="929292"/>
          </a:solidFill>
        </a:fill>
      </a:tcStyle>
    </a:lastRow>
    <a:firstRow>
      <a:tcTxStyle b="on" i="off">
        <a:font>
          <a:latin typeface="Graphik Semibold"/>
          <a:ea typeface="Graphik Semibold"/>
          <a:cs typeface="Graphik Semibold"/>
        </a:font>
        <a:srgbClr val="929292"/>
      </a:tcTxStyle>
      <a:tcStyle>
        <a:tcBdr>
          <a:left>
            <a:ln w="12700" cap="flat">
              <a:noFill/>
              <a:miter lim="400000"/>
            </a:ln>
          </a:left>
          <a:right>
            <a:ln w="12700" cap="flat">
              <a:noFill/>
              <a:miter lim="400000"/>
            </a:ln>
          </a:right>
          <a:top>
            <a:ln w="25400" cap="flat">
              <a:solidFill>
                <a:srgbClr val="810092"/>
              </a:solidFill>
              <a:prstDash val="solid"/>
              <a:round/>
            </a:ln>
          </a:top>
          <a:bottom>
            <a:ln w="25400" cap="flat">
              <a:solidFill>
                <a:srgbClr val="810092"/>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
          <a:latin typeface="Graphik Semibold"/>
          <a:ea typeface="Graphik Semibold"/>
          <a:cs typeface="Graphik Semibold"/>
        </a:font>
        <a:srgbClr val="8100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D7CADB"/>
          </a:solidFill>
        </a:fill>
      </a:tcStyle>
    </a:wholeTbl>
    <a:band2H>
      <a:tcTxStyle/>
      <a:tcStyle>
        <a:tcBdr/>
        <a:fill>
          <a:solidFill>
            <a:srgbClr val="ECE6EE"/>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810092"/>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381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810092"/>
          </a:solid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381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810092"/>
          </a:solidFill>
        </a:fill>
      </a:tcStyle>
    </a:firstRow>
  </a:tblStyle>
  <a:tblStyle styleId="{2708684C-4D16-4618-839F-0558EEFCDFE6}" styleName="">
    <a:tblBg/>
    <a:wholeTb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929292">
              <a:alpha val="20000"/>
            </a:srgbClr>
          </a:solidFill>
        </a:fill>
      </a:tcStyle>
    </a:wholeTbl>
    <a:band2H>
      <a:tcTxStyle/>
      <a:tcStyle>
        <a:tcBdr/>
        <a:fill>
          <a:solidFill>
            <a:srgbClr val="FFFFFF"/>
          </a:solidFill>
        </a:fill>
      </a:tcStyle>
    </a:band2H>
    <a:firstCol>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solidFill>
            <a:srgbClr val="929292">
              <a:alpha val="20000"/>
            </a:srgbClr>
          </a:solidFill>
        </a:fill>
      </a:tcStyle>
    </a:firstCol>
    <a:la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50800" cap="flat">
              <a:solidFill>
                <a:srgbClr val="929292"/>
              </a:solidFill>
              <a:prstDash val="solid"/>
              <a:round/>
            </a:ln>
          </a:top>
          <a:bottom>
            <a:ln w="127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noFill/>
        </a:fill>
      </a:tcStyle>
    </a:lastRow>
    <a:firstRow>
      <a:tcTxStyle b="on" i="off">
        <a:font>
          <a:latin typeface="Graphik Semibold"/>
          <a:ea typeface="Graphik Semibold"/>
          <a:cs typeface="Graphik Semibold"/>
        </a:font>
        <a:srgbClr val="929292"/>
      </a:tcTxStyle>
      <a:tcStyle>
        <a:tcBdr>
          <a:left>
            <a:ln w="12700" cap="flat">
              <a:solidFill>
                <a:srgbClr val="929292"/>
              </a:solidFill>
              <a:prstDash val="solid"/>
              <a:round/>
            </a:ln>
          </a:left>
          <a:right>
            <a:ln w="12700" cap="flat">
              <a:solidFill>
                <a:srgbClr val="929292"/>
              </a:solidFill>
              <a:prstDash val="solid"/>
              <a:round/>
            </a:ln>
          </a:right>
          <a:top>
            <a:ln w="12700" cap="flat">
              <a:solidFill>
                <a:srgbClr val="929292"/>
              </a:solidFill>
              <a:prstDash val="solid"/>
              <a:round/>
            </a:ln>
          </a:top>
          <a:bottom>
            <a:ln w="25400" cap="flat">
              <a:solidFill>
                <a:srgbClr val="929292"/>
              </a:solidFill>
              <a:prstDash val="solid"/>
              <a:round/>
            </a:ln>
          </a:bottom>
          <a:insideH>
            <a:ln w="12700" cap="flat">
              <a:solidFill>
                <a:srgbClr val="929292"/>
              </a:solidFill>
              <a:prstDash val="solid"/>
              <a:round/>
            </a:ln>
          </a:insideH>
          <a:insideV>
            <a:ln w="12700" cap="flat">
              <a:solidFill>
                <a:srgbClr val="929292"/>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5" d="100"/>
          <a:sy n="55" d="100"/>
        </p:scale>
        <p:origin x="63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Presentation Title"/>
          <p:cNvSpPr txBox="1">
            <a:spLocks noGrp="1"/>
          </p:cNvSpPr>
          <p:nvPr>
            <p:ph type="title" hasCustomPrompt="1"/>
          </p:nvPr>
        </p:nvSpPr>
        <p:spPr>
          <a:xfrm>
            <a:off x="1270000" y="3289300"/>
            <a:ext cx="21844000" cy="3879454"/>
          </a:xfrm>
          <a:prstGeom prst="rect">
            <a:avLst/>
          </a:prstGeom>
        </p:spPr>
        <p:txBody>
          <a:bodyPr/>
          <a:lstStyle>
            <a:lvl1pPr defTabSz="2438337">
              <a:lnSpc>
                <a:spcPct val="90000"/>
              </a:lnSpc>
              <a:defRPr sz="11600" spc="-348">
                <a:gradFill flip="none" rotWithShape="1">
                  <a:gsLst>
                    <a:gs pos="0">
                      <a:srgbClr val="00E8FF"/>
                    </a:gs>
                    <a:gs pos="100000">
                      <a:srgbClr val="FF00F7"/>
                    </a:gs>
                  </a:gsLst>
                  <a:lin ang="3967760" scaled="0"/>
                </a:gradFill>
              </a:defRPr>
            </a:lvl1pPr>
          </a:lstStyle>
          <a:p>
            <a:r>
              <a:t>Presentation Title</a:t>
            </a:r>
          </a:p>
        </p:txBody>
      </p:sp>
      <p:sp>
        <p:nvSpPr>
          <p:cNvPr id="12" name="Body Level One…"/>
          <p:cNvSpPr txBox="1">
            <a:spLocks noGrp="1"/>
          </p:cNvSpPr>
          <p:nvPr>
            <p:ph type="body" sz="quarter" idx="1" hasCustomPrompt="1"/>
          </p:nvPr>
        </p:nvSpPr>
        <p:spPr>
          <a:xfrm>
            <a:off x="1270000" y="12160429"/>
            <a:ext cx="21844000" cy="694057"/>
          </a:xfrm>
          <a:prstGeom prst="rect">
            <a:avLst/>
          </a:prstGeom>
        </p:spPr>
        <p:txBody>
          <a:bodyPr numCol="1" spcCol="38100"/>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vl2pPr marL="966257" indent="-407457" algn="ctr" defTabSz="825500">
              <a:spcBef>
                <a:spcPts val="0"/>
              </a:spcBef>
              <a:buClrTx/>
              <a:defRPr sz="3500">
                <a:solidFill>
                  <a:srgbClr val="D5D5D5"/>
                </a:solidFill>
                <a:latin typeface="Graphik Medium"/>
                <a:ea typeface="Graphik Medium"/>
                <a:cs typeface="Graphik Medium"/>
                <a:sym typeface="Graphik Medium"/>
              </a:defRPr>
            </a:lvl2pPr>
            <a:lvl3pPr marL="1525057" indent="-407457" algn="ctr" defTabSz="825500">
              <a:spcBef>
                <a:spcPts val="0"/>
              </a:spcBef>
              <a:buClrTx/>
              <a:defRPr sz="3500">
                <a:solidFill>
                  <a:srgbClr val="D5D5D5"/>
                </a:solidFill>
                <a:latin typeface="Graphik Medium"/>
                <a:ea typeface="Graphik Medium"/>
                <a:cs typeface="Graphik Medium"/>
                <a:sym typeface="Graphik Medium"/>
              </a:defRPr>
            </a:lvl3pPr>
            <a:lvl4pPr marL="2083858" indent="-407458" algn="ctr" defTabSz="825500">
              <a:spcBef>
                <a:spcPts val="0"/>
              </a:spcBef>
              <a:buClrTx/>
              <a:defRPr sz="3500">
                <a:solidFill>
                  <a:srgbClr val="D5D5D5"/>
                </a:solidFill>
                <a:latin typeface="Graphik Medium"/>
                <a:ea typeface="Graphik Medium"/>
                <a:cs typeface="Graphik Medium"/>
                <a:sym typeface="Graphik Medium"/>
              </a:defRPr>
            </a:lvl4pPr>
            <a:lvl5pPr marL="2642658" indent="-407458" algn="ctr" defTabSz="825500">
              <a:spcBef>
                <a:spcPts val="0"/>
              </a:spcBef>
              <a:buClrTx/>
              <a:defRPr sz="3500">
                <a:solidFill>
                  <a:srgbClr val="D5D5D5"/>
                </a:solidFill>
                <a:latin typeface="Graphik Medium"/>
                <a:ea typeface="Graphik Medium"/>
                <a:cs typeface="Graphik Medium"/>
                <a:sym typeface="Graphik Medium"/>
              </a:defRPr>
            </a:lvl5pPr>
          </a:lstStyle>
          <a:p>
            <a:r>
              <a:t>Author and Date</a:t>
            </a:r>
          </a:p>
          <a:p>
            <a:pPr lvl="1"/>
            <a:endParaRPr/>
          </a:p>
          <a:p>
            <a:pPr lvl="2"/>
            <a:endParaRPr/>
          </a:p>
          <a:p>
            <a:pPr lvl="3"/>
            <a:endParaRPr/>
          </a:p>
          <a:p>
            <a:pPr lvl="4"/>
            <a:endParaRPr/>
          </a:p>
        </p:txBody>
      </p:sp>
      <p:sp>
        <p:nvSpPr>
          <p:cNvPr id="13" name="Body Level One…"/>
          <p:cNvSpPr txBox="1">
            <a:spLocks noGrp="1"/>
          </p:cNvSpPr>
          <p:nvPr>
            <p:ph type="body" sz="quarter" idx="21" hasCustomPrompt="1"/>
          </p:nvPr>
        </p:nvSpPr>
        <p:spPr>
          <a:xfrm>
            <a:off x="1270000" y="6985000"/>
            <a:ext cx="21844000" cy="2512353"/>
          </a:xfrm>
          <a:prstGeom prst="rect">
            <a:avLst/>
          </a:prstGeom>
        </p:spPr>
        <p:txBody>
          <a:bodyPr numCol="1" spcCol="38100"/>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stStyle>
          <a:p>
            <a:r>
              <a:t>Presentation Subtitle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70000" y="4546600"/>
            <a:ext cx="21844000" cy="4678065"/>
          </a:xfrm>
          <a:prstGeom prst="rect">
            <a:avLst/>
          </a:prstGeom>
        </p:spPr>
        <p:txBody>
          <a:bodyPr numCol="1" spcCol="38100" anchor="ctr"/>
          <a:lstStyle>
            <a:lvl1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1pPr>
            <a:lvl2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2pPr>
            <a:lvl3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3pPr>
            <a:lvl4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4pPr>
            <a:lvl5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sz="half" idx="1" hasCustomPrompt="1"/>
          </p:nvPr>
        </p:nvSpPr>
        <p:spPr>
          <a:xfrm>
            <a:off x="1270000" y="3906096"/>
            <a:ext cx="21844000" cy="4488604"/>
          </a:xfrm>
          <a:prstGeom prst="rect">
            <a:avLst/>
          </a:prstGeom>
        </p:spPr>
        <p:txBody>
          <a:bodyPr numCol="1" spcCol="38100" anchor="b"/>
          <a:lstStyle>
            <a:lvl1pPr marL="0" indent="0" algn="ctr" defTabSz="2438337">
              <a:lnSpc>
                <a:spcPct val="80000"/>
              </a:lnSpc>
              <a:spcBef>
                <a:spcPts val="0"/>
              </a:spcBef>
              <a:buClrTx/>
              <a:buSzTx/>
              <a:buNone/>
              <a:defRPr sz="22400" spc="-448">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1pPr>
            <a:lvl2pPr marL="0" indent="0" algn="ctr" defTabSz="2438337">
              <a:lnSpc>
                <a:spcPct val="80000"/>
              </a:lnSpc>
              <a:spcBef>
                <a:spcPts val="0"/>
              </a:spcBef>
              <a:buClrTx/>
              <a:buSzTx/>
              <a:buNone/>
              <a:defRPr sz="22400" spc="-448">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2pPr>
            <a:lvl3pPr marL="0" indent="0" algn="ctr" defTabSz="2438337">
              <a:lnSpc>
                <a:spcPct val="80000"/>
              </a:lnSpc>
              <a:spcBef>
                <a:spcPts val="0"/>
              </a:spcBef>
              <a:buClrTx/>
              <a:buSzTx/>
              <a:buNone/>
              <a:defRPr sz="22400" spc="-448">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3pPr>
            <a:lvl4pPr marL="0" indent="0" algn="ctr" defTabSz="2438337">
              <a:lnSpc>
                <a:spcPct val="80000"/>
              </a:lnSpc>
              <a:spcBef>
                <a:spcPts val="0"/>
              </a:spcBef>
              <a:buClrTx/>
              <a:buSzTx/>
              <a:buNone/>
              <a:defRPr sz="22400" spc="-448">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4pPr>
            <a:lvl5pPr marL="0" indent="0" algn="ctr" defTabSz="2438337">
              <a:lnSpc>
                <a:spcPct val="80000"/>
              </a:lnSpc>
              <a:spcBef>
                <a:spcPts val="0"/>
              </a:spcBef>
              <a:buClrTx/>
              <a:buSzTx/>
              <a:buNone/>
              <a:defRPr sz="22400" spc="-448">
                <a:gradFill flip="none" rotWithShape="1">
                  <a:gsLst>
                    <a:gs pos="0">
                      <a:srgbClr val="00E8FF"/>
                    </a:gs>
                    <a:gs pos="100000">
                      <a:srgbClr val="FF00F7"/>
                    </a:gs>
                  </a:gsLst>
                  <a:lin ang="3967760" scaled="0"/>
                </a:gradFill>
                <a:latin typeface="Graphik Semibold"/>
                <a:ea typeface="Graphik Semibold"/>
                <a:cs typeface="Graphik Semibold"/>
                <a:sym typeface="Graphik Semibold"/>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70000" y="8521700"/>
            <a:ext cx="21844000" cy="1016000"/>
          </a:xfrm>
          <a:prstGeom prst="rect">
            <a:avLst/>
          </a:prstGeom>
        </p:spPr>
        <p:txBody>
          <a:bodyPr numCol="1" spcCol="38100"/>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Body Level One…"/>
          <p:cNvSpPr txBox="1">
            <a:spLocks noGrp="1"/>
          </p:cNvSpPr>
          <p:nvPr>
            <p:ph type="body" sz="quarter" idx="1" hasCustomPrompt="1"/>
          </p:nvPr>
        </p:nvSpPr>
        <p:spPr>
          <a:xfrm>
            <a:off x="1270000" y="11155085"/>
            <a:ext cx="21844000" cy="832614"/>
          </a:xfrm>
          <a:prstGeom prst="rect">
            <a:avLst/>
          </a:prstGeom>
        </p:spPr>
        <p:txBody>
          <a:bodyPr numCol="1" spcCol="38100" anchor="ct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vl2pPr marL="1071032" indent="-512232" algn="ctr" defTabSz="825500">
              <a:spcBef>
                <a:spcPts val="0"/>
              </a:spcBef>
              <a:buClrTx/>
              <a:defRPr sz="4400">
                <a:solidFill>
                  <a:srgbClr val="D5D5D5"/>
                </a:solidFill>
                <a:latin typeface="Graphik Medium"/>
                <a:ea typeface="Graphik Medium"/>
                <a:cs typeface="Graphik Medium"/>
                <a:sym typeface="Graphik Medium"/>
              </a:defRPr>
            </a:lvl2pPr>
            <a:lvl3pPr marL="1629832" indent="-512232" algn="ctr" defTabSz="825500">
              <a:spcBef>
                <a:spcPts val="0"/>
              </a:spcBef>
              <a:buClrTx/>
              <a:defRPr sz="4400">
                <a:solidFill>
                  <a:srgbClr val="D5D5D5"/>
                </a:solidFill>
                <a:latin typeface="Graphik Medium"/>
                <a:ea typeface="Graphik Medium"/>
                <a:cs typeface="Graphik Medium"/>
                <a:sym typeface="Graphik Medium"/>
              </a:defRPr>
            </a:lvl3pPr>
            <a:lvl4pPr marL="2188633" indent="-512233" algn="ctr" defTabSz="825500">
              <a:spcBef>
                <a:spcPts val="0"/>
              </a:spcBef>
              <a:buClrTx/>
              <a:defRPr sz="4400">
                <a:solidFill>
                  <a:srgbClr val="D5D5D5"/>
                </a:solidFill>
                <a:latin typeface="Graphik Medium"/>
                <a:ea typeface="Graphik Medium"/>
                <a:cs typeface="Graphik Medium"/>
                <a:sym typeface="Graphik Medium"/>
              </a:defRPr>
            </a:lvl4pPr>
            <a:lvl5pPr marL="2747433" indent="-512233" algn="ctr" defTabSz="825500">
              <a:spcBef>
                <a:spcPts val="0"/>
              </a:spcBef>
              <a:buClrTx/>
              <a:defRPr sz="4400">
                <a:solidFill>
                  <a:srgbClr val="D5D5D5"/>
                </a:solidFill>
                <a:latin typeface="Graphik Medium"/>
                <a:ea typeface="Graphik Medium"/>
                <a:cs typeface="Graphik Medium"/>
                <a:sym typeface="Graphik Medium"/>
              </a:defRPr>
            </a:lvl5pPr>
          </a:lstStyle>
          <a:p>
            <a:r>
              <a:t>Attribution</a:t>
            </a:r>
          </a:p>
          <a:p>
            <a:pPr lvl="1"/>
            <a:endParaRPr/>
          </a:p>
          <a:p>
            <a:pPr lvl="2"/>
            <a:endParaRPr/>
          </a:p>
          <a:p>
            <a:pPr lvl="3"/>
            <a:endParaRPr/>
          </a:p>
          <a:p>
            <a:pPr lvl="4"/>
            <a:endParaRPr/>
          </a:p>
        </p:txBody>
      </p:sp>
      <p:sp>
        <p:nvSpPr>
          <p:cNvPr id="116" name="Body Level One…"/>
          <p:cNvSpPr txBox="1">
            <a:spLocks noGrp="1"/>
          </p:cNvSpPr>
          <p:nvPr>
            <p:ph type="body" sz="half" idx="21" hasCustomPrompt="1"/>
          </p:nvPr>
        </p:nvSpPr>
        <p:spPr>
          <a:xfrm>
            <a:off x="1270000" y="4659369"/>
            <a:ext cx="21844000" cy="4394202"/>
          </a:xfrm>
          <a:prstGeom prst="rect">
            <a:avLst/>
          </a:prstGeom>
        </p:spPr>
        <p:txBody>
          <a:bodyPr numCol="1" spcCol="38100" anchor="ctr"/>
          <a:lstStyle/>
          <a:p>
            <a:pPr marL="0" lvl="4" indent="1947672" algn="ctr" defTabSz="1731263">
              <a:lnSpc>
                <a:spcPct val="80000"/>
              </a:lnSpc>
              <a:spcBef>
                <a:spcPts val="0"/>
              </a:spcBef>
              <a:buClrTx/>
              <a:buSzTx/>
              <a:buNone/>
              <a:defRPr sz="5964" spc="-119">
                <a:gradFill flip="none" rotWithShape="1">
                  <a:gsLst>
                    <a:gs pos="0">
                      <a:srgbClr val="FF00D8"/>
                    </a:gs>
                    <a:gs pos="100000">
                      <a:srgbClr val="FFFD00"/>
                    </a:gs>
                  </a:gsLst>
                  <a:lin ang="2700000" scaled="0"/>
                </a:gradFill>
                <a:latin typeface="Graphik Semibold"/>
                <a:ea typeface="Graphik Semibold"/>
                <a:cs typeface="Graphik Semibold"/>
                <a:sym typeface="Graphik Semibold"/>
              </a:defRPr>
            </a:pPr>
            <a:r>
              <a:t>“Notable Quote”
</a:t>
            </a: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482346840_2880x1920.jpg"/>
          <p:cNvSpPr>
            <a:spLocks noGrp="1"/>
          </p:cNvSpPr>
          <p:nvPr>
            <p:ph type="pic" sz="half" idx="21"/>
          </p:nvPr>
        </p:nvSpPr>
        <p:spPr>
          <a:xfrm>
            <a:off x="12192000" y="6229350"/>
            <a:ext cx="12192000" cy="8128000"/>
          </a:xfrm>
          <a:prstGeom prst="rect">
            <a:avLst/>
          </a:prstGeom>
        </p:spPr>
        <p:txBody>
          <a:bodyPr lIns="91439" tIns="45719" rIns="91439" bIns="45719" numCol="1" spcCol="38100">
            <a:noAutofit/>
          </a:bodyPr>
          <a:lstStyle/>
          <a:p>
            <a:endParaRPr/>
          </a:p>
        </p:txBody>
      </p:sp>
      <p:sp>
        <p:nvSpPr>
          <p:cNvPr id="125" name="908252162_2439x1626.jpg"/>
          <p:cNvSpPr>
            <a:spLocks noGrp="1"/>
          </p:cNvSpPr>
          <p:nvPr>
            <p:ph type="pic" sz="half" idx="22"/>
          </p:nvPr>
        </p:nvSpPr>
        <p:spPr>
          <a:xfrm>
            <a:off x="12192000" y="-641352"/>
            <a:ext cx="12192000" cy="8128002"/>
          </a:xfrm>
          <a:prstGeom prst="rect">
            <a:avLst/>
          </a:prstGeom>
        </p:spPr>
        <p:txBody>
          <a:bodyPr lIns="91439" tIns="45719" rIns="91439" bIns="45719" numCol="1" spcCol="38100">
            <a:noAutofit/>
          </a:bodyPr>
          <a:lstStyle/>
          <a:p>
            <a:endParaRPr/>
          </a:p>
        </p:txBody>
      </p:sp>
      <p:sp>
        <p:nvSpPr>
          <p:cNvPr id="126" name="579215462_1440x2158.jpg"/>
          <p:cNvSpPr>
            <a:spLocks noGrp="1"/>
          </p:cNvSpPr>
          <p:nvPr>
            <p:ph type="pic" idx="23"/>
          </p:nvPr>
        </p:nvSpPr>
        <p:spPr>
          <a:xfrm>
            <a:off x="-2" y="-2258501"/>
            <a:ext cx="12166602" cy="18233004"/>
          </a:xfrm>
          <a:prstGeom prst="rect">
            <a:avLst/>
          </a:prstGeom>
        </p:spPr>
        <p:txBody>
          <a:bodyPr lIns="91439" tIns="45719" rIns="91439" bIns="45719" numCol="1" spcCol="38100">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0" y="-1270000"/>
            <a:ext cx="24384000" cy="16256000"/>
          </a:xfrm>
          <a:prstGeom prst="rect">
            <a:avLst/>
          </a:prstGeom>
        </p:spPr>
        <p:txBody>
          <a:bodyPr lIns="91439" tIns="45719" rIns="91439" bIns="45719" numCol="1" spcCol="38100">
            <a:noAutofit/>
          </a:bodyPr>
          <a:lstStyle/>
          <a:p>
            <a:endParaRP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Image"/>
          <p:cNvSpPr>
            <a:spLocks noGrp="1"/>
          </p:cNvSpPr>
          <p:nvPr>
            <p:ph type="pic" idx="21"/>
          </p:nvPr>
        </p:nvSpPr>
        <p:spPr>
          <a:xfrm>
            <a:off x="0" y="-762000"/>
            <a:ext cx="24384000" cy="15240000"/>
          </a:xfrm>
          <a:prstGeom prst="rect">
            <a:avLst/>
          </a:prstGeom>
        </p:spPr>
        <p:txBody>
          <a:bodyPr lIns="91439" tIns="45719" rIns="91439" bIns="45719" numCol="1" spcCol="38100">
            <a:noAutofit/>
          </a:bodyPr>
          <a:lstStyle/>
          <a:p>
            <a:endParaRPr/>
          </a:p>
        </p:txBody>
      </p:sp>
      <p:sp>
        <p:nvSpPr>
          <p:cNvPr id="22" name="Body Level One…"/>
          <p:cNvSpPr txBox="1">
            <a:spLocks noGrp="1"/>
          </p:cNvSpPr>
          <p:nvPr>
            <p:ph type="body" sz="quarter" idx="1" hasCustomPrompt="1"/>
          </p:nvPr>
        </p:nvSpPr>
        <p:spPr>
          <a:xfrm>
            <a:off x="1270000" y="12166600"/>
            <a:ext cx="21844000" cy="694056"/>
          </a:xfrm>
          <a:prstGeom prst="rect">
            <a:avLst/>
          </a:prstGeom>
        </p:spPr>
        <p:txBody>
          <a:bodyPr numCol="1" spcCol="38100"/>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vl2pPr marL="966257" indent="-407457" algn="ctr" defTabSz="825500">
              <a:spcBef>
                <a:spcPts val="0"/>
              </a:spcBef>
              <a:buClrTx/>
              <a:defRPr sz="3500">
                <a:solidFill>
                  <a:srgbClr val="D5D5D5"/>
                </a:solidFill>
                <a:latin typeface="Graphik Medium"/>
                <a:ea typeface="Graphik Medium"/>
                <a:cs typeface="Graphik Medium"/>
                <a:sym typeface="Graphik Medium"/>
              </a:defRPr>
            </a:lvl2pPr>
            <a:lvl3pPr marL="1525057" indent="-407457" algn="ctr" defTabSz="825500">
              <a:spcBef>
                <a:spcPts val="0"/>
              </a:spcBef>
              <a:buClrTx/>
              <a:defRPr sz="3500">
                <a:solidFill>
                  <a:srgbClr val="D5D5D5"/>
                </a:solidFill>
                <a:latin typeface="Graphik Medium"/>
                <a:ea typeface="Graphik Medium"/>
                <a:cs typeface="Graphik Medium"/>
                <a:sym typeface="Graphik Medium"/>
              </a:defRPr>
            </a:lvl3pPr>
            <a:lvl4pPr marL="2083858" indent="-407458" algn="ctr" defTabSz="825500">
              <a:spcBef>
                <a:spcPts val="0"/>
              </a:spcBef>
              <a:buClrTx/>
              <a:defRPr sz="3500">
                <a:solidFill>
                  <a:srgbClr val="D5D5D5"/>
                </a:solidFill>
                <a:latin typeface="Graphik Medium"/>
                <a:ea typeface="Graphik Medium"/>
                <a:cs typeface="Graphik Medium"/>
                <a:sym typeface="Graphik Medium"/>
              </a:defRPr>
            </a:lvl4pPr>
            <a:lvl5pPr marL="2642658" indent="-407458" algn="ctr" defTabSz="825500">
              <a:spcBef>
                <a:spcPts val="0"/>
              </a:spcBef>
              <a:buClrTx/>
              <a:defRPr sz="3500">
                <a:solidFill>
                  <a:srgbClr val="D5D5D5"/>
                </a:solidFill>
                <a:latin typeface="Graphik Medium"/>
                <a:ea typeface="Graphik Medium"/>
                <a:cs typeface="Graphik Medium"/>
                <a:sym typeface="Graphik Medium"/>
              </a:defRPr>
            </a:lvl5pPr>
          </a:lstStyle>
          <a:p>
            <a:r>
              <a:t>Author and Date</a:t>
            </a:r>
          </a:p>
          <a:p>
            <a:pPr lvl="1"/>
            <a:endParaRPr/>
          </a:p>
          <a:p>
            <a:pPr lvl="2"/>
            <a:endParaRPr/>
          </a:p>
          <a:p>
            <a:pPr lvl="3"/>
            <a:endParaRPr/>
          </a:p>
          <a:p>
            <a:pPr lvl="4"/>
            <a:endParaRPr/>
          </a:p>
        </p:txBody>
      </p:sp>
      <p:sp>
        <p:nvSpPr>
          <p:cNvPr id="23" name="Presentation Title"/>
          <p:cNvSpPr txBox="1">
            <a:spLocks noGrp="1"/>
          </p:cNvSpPr>
          <p:nvPr>
            <p:ph type="title" hasCustomPrompt="1"/>
          </p:nvPr>
        </p:nvSpPr>
        <p:spPr>
          <a:xfrm>
            <a:off x="1270000" y="3289300"/>
            <a:ext cx="21844000" cy="3873500"/>
          </a:xfrm>
          <a:prstGeom prst="rect">
            <a:avLst/>
          </a:prstGeom>
        </p:spPr>
        <p:txBody>
          <a:bodyPr/>
          <a:lstStyle>
            <a:lvl1pPr defTabSz="2438400">
              <a:lnSpc>
                <a:spcPct val="90000"/>
              </a:lnSpc>
              <a:defRPr sz="11600" spc="-348"/>
            </a:lvl1pPr>
          </a:lstStyle>
          <a:p>
            <a:r>
              <a:t>Presentation Title</a:t>
            </a:r>
          </a:p>
        </p:txBody>
      </p:sp>
      <p:sp>
        <p:nvSpPr>
          <p:cNvPr id="24" name="Body Level One…"/>
          <p:cNvSpPr txBox="1">
            <a:spLocks noGrp="1"/>
          </p:cNvSpPr>
          <p:nvPr>
            <p:ph type="body" sz="quarter" idx="22" hasCustomPrompt="1"/>
          </p:nvPr>
        </p:nvSpPr>
        <p:spPr>
          <a:xfrm>
            <a:off x="1270000" y="6985000"/>
            <a:ext cx="21844000" cy="2514600"/>
          </a:xfrm>
          <a:prstGeom prst="rect">
            <a:avLst/>
          </a:prstGeom>
        </p:spPr>
        <p:txBody>
          <a:bodyPr numCol="1" spcCol="38100"/>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stStyle>
          <a:p>
            <a:r>
              <a:t>Presentation Subtitle</a:t>
            </a: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Image"/>
          <p:cNvSpPr>
            <a:spLocks noGrp="1"/>
          </p:cNvSpPr>
          <p:nvPr>
            <p:ph type="pic" idx="21"/>
          </p:nvPr>
        </p:nvSpPr>
        <p:spPr>
          <a:xfrm>
            <a:off x="7962900" y="-25400"/>
            <a:ext cx="20650200" cy="13766800"/>
          </a:xfrm>
          <a:prstGeom prst="rect">
            <a:avLst/>
          </a:prstGeom>
        </p:spPr>
        <p:txBody>
          <a:bodyPr lIns="91439" tIns="45719" rIns="91439" bIns="45719" numCol="1" spcCol="38100">
            <a:noAutofit/>
          </a:bodyPr>
          <a:lstStyle/>
          <a:p>
            <a:endParaRPr/>
          </a:p>
        </p:txBody>
      </p:sp>
      <p:sp>
        <p:nvSpPr>
          <p:cNvPr id="33" name="Slide Title"/>
          <p:cNvSpPr txBox="1">
            <a:spLocks noGrp="1"/>
          </p:cNvSpPr>
          <p:nvPr>
            <p:ph type="title" hasCustomPrompt="1"/>
          </p:nvPr>
        </p:nvSpPr>
        <p:spPr>
          <a:xfrm>
            <a:off x="1270000" y="3886200"/>
            <a:ext cx="9652000" cy="3200202"/>
          </a:xfrm>
          <a:prstGeom prst="rect">
            <a:avLst/>
          </a:prstGeom>
        </p:spPr>
        <p:txBody>
          <a:bodyPr/>
          <a:lstStyle/>
          <a:p>
            <a:r>
              <a:t>Slide Title</a:t>
            </a:r>
          </a:p>
        </p:txBody>
      </p:sp>
      <p:sp>
        <p:nvSpPr>
          <p:cNvPr id="34" name="Body Level One…"/>
          <p:cNvSpPr txBox="1">
            <a:spLocks noGrp="1"/>
          </p:cNvSpPr>
          <p:nvPr>
            <p:ph type="body" sz="quarter" idx="1" hasCustomPrompt="1"/>
          </p:nvPr>
        </p:nvSpPr>
        <p:spPr>
          <a:xfrm>
            <a:off x="1270000" y="6845300"/>
            <a:ext cx="9652000" cy="56642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5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5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5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5400">
                <a:solidFill>
                  <a:srgbClr val="D5D5D5"/>
                </a:solidFill>
                <a:latin typeface="Graphik Medium"/>
                <a:ea typeface="Graphik Medium"/>
                <a:cs typeface="Graphik Medium"/>
                <a:sym typeface="Graphik Medium"/>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1270000" y="812800"/>
            <a:ext cx="21844000" cy="1557438"/>
          </a:xfrm>
          <a:prstGeom prst="rect">
            <a:avLst/>
          </a:prstGeom>
        </p:spPr>
        <p:txBody>
          <a:bodyPr/>
          <a:lstStyle/>
          <a:p>
            <a:r>
              <a:t>Slide Title</a:t>
            </a:r>
          </a:p>
        </p:txBody>
      </p:sp>
      <p:sp>
        <p:nvSpPr>
          <p:cNvPr id="43" name="Body Level One…"/>
          <p:cNvSpPr txBox="1">
            <a:spLocks noGrp="1"/>
          </p:cNvSpPr>
          <p:nvPr>
            <p:ph type="body" sz="quarter" idx="1" hasCustomPrompt="1"/>
          </p:nvPr>
        </p:nvSpPr>
        <p:spPr>
          <a:xfrm>
            <a:off x="1270000" y="2133600"/>
            <a:ext cx="21844000" cy="10160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1187449" indent="-628649" algn="ctr" defTabSz="825500">
              <a:spcBef>
                <a:spcPts val="0"/>
              </a:spcBef>
              <a:buClrTx/>
              <a:defRPr sz="5400">
                <a:solidFill>
                  <a:srgbClr val="D5D5D5"/>
                </a:solidFill>
                <a:latin typeface="Graphik Medium"/>
                <a:ea typeface="Graphik Medium"/>
                <a:cs typeface="Graphik Medium"/>
                <a:sym typeface="Graphik Medium"/>
              </a:defRPr>
            </a:lvl2pPr>
            <a:lvl3pPr marL="1746249" indent="-628649" algn="ctr" defTabSz="825500">
              <a:spcBef>
                <a:spcPts val="0"/>
              </a:spcBef>
              <a:buClrTx/>
              <a:defRPr sz="5400">
                <a:solidFill>
                  <a:srgbClr val="D5D5D5"/>
                </a:solidFill>
                <a:latin typeface="Graphik Medium"/>
                <a:ea typeface="Graphik Medium"/>
                <a:cs typeface="Graphik Medium"/>
                <a:sym typeface="Graphik Medium"/>
              </a:defRPr>
            </a:lvl3pPr>
            <a:lvl4pPr marL="2305049" indent="-628649" algn="ctr" defTabSz="825500">
              <a:spcBef>
                <a:spcPts val="0"/>
              </a:spcBef>
              <a:buClrTx/>
              <a:defRPr sz="5400">
                <a:solidFill>
                  <a:srgbClr val="D5D5D5"/>
                </a:solidFill>
                <a:latin typeface="Graphik Medium"/>
                <a:ea typeface="Graphik Medium"/>
                <a:cs typeface="Graphik Medium"/>
                <a:sym typeface="Graphik Medium"/>
              </a:defRPr>
            </a:lvl4pPr>
            <a:lvl5pPr marL="2863849" indent="-628649" algn="ctr" defTabSz="825500">
              <a:spcBef>
                <a:spcPts val="0"/>
              </a:spcBef>
              <a:buClrTx/>
              <a:defRPr sz="5400">
                <a:solidFill>
                  <a:srgbClr val="D5D5D5"/>
                </a:solidFill>
                <a:latin typeface="Graphik Medium"/>
                <a:ea typeface="Graphik Medium"/>
                <a:cs typeface="Graphik Medium"/>
                <a:sym typeface="Graphik Medium"/>
              </a:defRPr>
            </a:lvl5pPr>
          </a:lstStyle>
          <a:p>
            <a:r>
              <a:t>Slide Subtitle</a:t>
            </a:r>
          </a:p>
          <a:p>
            <a:pPr lvl="1"/>
            <a:endParaRPr/>
          </a:p>
          <a:p>
            <a:pPr lvl="2"/>
            <a:endParaRPr/>
          </a:p>
          <a:p>
            <a:pPr lvl="3"/>
            <a:endParaRPr/>
          </a:p>
          <a:p>
            <a:pPr lvl="4"/>
            <a:endParaRPr/>
          </a:p>
        </p:txBody>
      </p:sp>
      <p:sp>
        <p:nvSpPr>
          <p:cNvPr id="44" name="Body Level One…"/>
          <p:cNvSpPr txBox="1">
            <a:spLocks noGrp="1"/>
          </p:cNvSpPr>
          <p:nvPr>
            <p:ph type="body" idx="21" hasCustomPrompt="1"/>
          </p:nvPr>
        </p:nvSpPr>
        <p:spPr>
          <a:xfrm>
            <a:off x="1270000" y="4267200"/>
            <a:ext cx="21844000" cy="8432800"/>
          </a:xfrm>
          <a:prstGeom prst="rect">
            <a:avLst/>
          </a:prstGeom>
        </p:spPr>
        <p:txBody>
          <a:bodyPr numCol="1" spcCol="38100"/>
          <a:lstStyle/>
          <a:p>
            <a:r>
              <a:t>Slide bullet text</a:t>
            </a: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579215462_1440x2158.jpg"/>
          <p:cNvSpPr>
            <a:spLocks noGrp="1"/>
          </p:cNvSpPr>
          <p:nvPr>
            <p:ph type="pic" idx="21"/>
          </p:nvPr>
        </p:nvSpPr>
        <p:spPr>
          <a:xfrm>
            <a:off x="12204700" y="-2277534"/>
            <a:ext cx="12192000" cy="18271069"/>
          </a:xfrm>
          <a:prstGeom prst="rect">
            <a:avLst/>
          </a:prstGeom>
        </p:spPr>
        <p:txBody>
          <a:bodyPr lIns="91439" tIns="45719" rIns="91439" bIns="45719" numCol="1" spcCol="38100">
            <a:noAutofit/>
          </a:bodyPr>
          <a:lstStyle/>
          <a:p>
            <a:endParaRPr/>
          </a:p>
        </p:txBody>
      </p:sp>
      <p:sp>
        <p:nvSpPr>
          <p:cNvPr id="61" name="Slide Title"/>
          <p:cNvSpPr txBox="1">
            <a:spLocks noGrp="1"/>
          </p:cNvSpPr>
          <p:nvPr>
            <p:ph type="title" hasCustomPrompt="1"/>
          </p:nvPr>
        </p:nvSpPr>
        <p:spPr>
          <a:xfrm>
            <a:off x="1270000" y="838200"/>
            <a:ext cx="9652000" cy="1549400"/>
          </a:xfrm>
          <a:prstGeom prst="rect">
            <a:avLst/>
          </a:prstGeom>
        </p:spPr>
        <p:txBody>
          <a:bodyPr/>
          <a:lstStyle/>
          <a:p>
            <a:r>
              <a:t>Slide Title</a:t>
            </a:r>
          </a:p>
        </p:txBody>
      </p:sp>
      <p:sp>
        <p:nvSpPr>
          <p:cNvPr id="62" name="Body Level One…"/>
          <p:cNvSpPr txBox="1">
            <a:spLocks noGrp="1"/>
          </p:cNvSpPr>
          <p:nvPr>
            <p:ph type="body" sz="half" idx="1" hasCustomPrompt="1"/>
          </p:nvPr>
        </p:nvSpPr>
        <p:spPr>
          <a:xfrm>
            <a:off x="1270000" y="4267200"/>
            <a:ext cx="9652000" cy="8432800"/>
          </a:xfrm>
          <a:prstGeom prst="rect">
            <a:avLst/>
          </a:prstGeom>
        </p:spPr>
        <p:txBody>
          <a:bodyPr numCol="1" spcCol="38100"/>
          <a:lstStyle/>
          <a:p>
            <a:r>
              <a:t>Slide bullet text</a:t>
            </a:r>
          </a:p>
          <a:p>
            <a:pPr lvl="1"/>
            <a:endParaRPr/>
          </a:p>
          <a:p>
            <a:pPr lvl="2"/>
            <a:endParaRPr/>
          </a:p>
          <a:p>
            <a:pPr lvl="3"/>
            <a:endParaRPr/>
          </a:p>
          <a:p>
            <a:pPr lvl="4"/>
            <a:endParaRPr/>
          </a:p>
        </p:txBody>
      </p:sp>
      <p:sp>
        <p:nvSpPr>
          <p:cNvPr id="63" name="Slide Subtitle"/>
          <p:cNvSpPr txBox="1">
            <a:spLocks noGrp="1"/>
          </p:cNvSpPr>
          <p:nvPr>
            <p:ph type="body" sz="quarter" idx="22" hasCustomPrompt="1"/>
          </p:nvPr>
        </p:nvSpPr>
        <p:spPr>
          <a:xfrm>
            <a:off x="1270000" y="2133600"/>
            <a:ext cx="9652000" cy="10160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Slide Subtitle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70000" y="3289300"/>
            <a:ext cx="21844000" cy="3873500"/>
          </a:xfrm>
          <a:prstGeom prst="rect">
            <a:avLst/>
          </a:prstGeom>
        </p:spPr>
        <p:txBody>
          <a:bodyPr/>
          <a:lstStyle>
            <a:lvl1pPr>
              <a:lnSpc>
                <a:spcPct val="90000"/>
              </a:lnSpc>
              <a:defRPr sz="11600" spc="-348">
                <a:gradFill flip="none" rotWithShape="1">
                  <a:gsLst>
                    <a:gs pos="0">
                      <a:srgbClr val="00FF00"/>
                    </a:gs>
                    <a:gs pos="100000">
                      <a:srgbClr val="007DFF"/>
                    </a:gs>
                  </a:gsLst>
                  <a:lin ang="3965999" scaled="0"/>
                </a:gradFill>
              </a:defRPr>
            </a:lvl1pPr>
          </a:lstStyle>
          <a:p>
            <a:r>
              <a:t>Section Title</a:t>
            </a: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70000" y="812800"/>
            <a:ext cx="21844000" cy="1557438"/>
          </a:xfrm>
          <a:prstGeom prst="rect">
            <a:avLst/>
          </a:prstGeom>
        </p:spPr>
        <p:txBody>
          <a:bodyPr/>
          <a:lstStyle/>
          <a:p>
            <a:r>
              <a:t>Slide Title</a:t>
            </a:r>
          </a:p>
        </p:txBody>
      </p:sp>
      <p:sp>
        <p:nvSpPr>
          <p:cNvPr id="80" name="Body Level One…"/>
          <p:cNvSpPr txBox="1">
            <a:spLocks noGrp="1"/>
          </p:cNvSpPr>
          <p:nvPr>
            <p:ph type="body" sz="quarter" idx="1" hasCustomPrompt="1"/>
          </p:nvPr>
        </p:nvSpPr>
        <p:spPr>
          <a:xfrm>
            <a:off x="1270000" y="2133600"/>
            <a:ext cx="21844000" cy="10160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1187449" indent="-628649" algn="ctr" defTabSz="825500">
              <a:spcBef>
                <a:spcPts val="0"/>
              </a:spcBef>
              <a:buClrTx/>
              <a:defRPr sz="5400">
                <a:solidFill>
                  <a:srgbClr val="D5D5D5"/>
                </a:solidFill>
                <a:latin typeface="Graphik Medium"/>
                <a:ea typeface="Graphik Medium"/>
                <a:cs typeface="Graphik Medium"/>
                <a:sym typeface="Graphik Medium"/>
              </a:defRPr>
            </a:lvl2pPr>
            <a:lvl3pPr marL="1746249" indent="-628649" algn="ctr" defTabSz="825500">
              <a:spcBef>
                <a:spcPts val="0"/>
              </a:spcBef>
              <a:buClrTx/>
              <a:defRPr sz="5400">
                <a:solidFill>
                  <a:srgbClr val="D5D5D5"/>
                </a:solidFill>
                <a:latin typeface="Graphik Medium"/>
                <a:ea typeface="Graphik Medium"/>
                <a:cs typeface="Graphik Medium"/>
                <a:sym typeface="Graphik Medium"/>
              </a:defRPr>
            </a:lvl3pPr>
            <a:lvl4pPr marL="2305049" indent="-628649" algn="ctr" defTabSz="825500">
              <a:spcBef>
                <a:spcPts val="0"/>
              </a:spcBef>
              <a:buClrTx/>
              <a:defRPr sz="5400">
                <a:solidFill>
                  <a:srgbClr val="D5D5D5"/>
                </a:solidFill>
                <a:latin typeface="Graphik Medium"/>
                <a:ea typeface="Graphik Medium"/>
                <a:cs typeface="Graphik Medium"/>
                <a:sym typeface="Graphik Medium"/>
              </a:defRPr>
            </a:lvl4pPr>
            <a:lvl5pPr marL="2863849" indent="-628649" algn="ctr" defTabSz="825500">
              <a:spcBef>
                <a:spcPts val="0"/>
              </a:spcBef>
              <a:buClrTx/>
              <a:defRPr sz="5400">
                <a:solidFill>
                  <a:srgbClr val="D5D5D5"/>
                </a:solidFill>
                <a:latin typeface="Graphik Medium"/>
                <a:ea typeface="Graphik Medium"/>
                <a:cs typeface="Graphik Medium"/>
                <a:sym typeface="Graphik Medium"/>
              </a:defRPr>
            </a:lvl5pPr>
          </a:lstStyle>
          <a:p>
            <a:r>
              <a:t>Slide Subtitle</a:t>
            </a:r>
          </a:p>
          <a:p>
            <a:pPr lvl="1"/>
            <a:endParaRPr/>
          </a:p>
          <a:p>
            <a:pPr lvl="2"/>
            <a:endParaRPr/>
          </a:p>
          <a:p>
            <a:pPr lvl="3"/>
            <a:endParaRPr/>
          </a:p>
          <a:p>
            <a:pPr lvl="4"/>
            <a:endParaRP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70000" y="812800"/>
            <a:ext cx="21844000" cy="1562100"/>
          </a:xfrm>
          <a:prstGeom prst="rect">
            <a:avLst/>
          </a:prstGeom>
        </p:spPr>
        <p:txBody>
          <a:bodyPr/>
          <a:lstStyle/>
          <a:p>
            <a:r>
              <a:t>Agenda Title</a:t>
            </a:r>
          </a:p>
        </p:txBody>
      </p:sp>
      <p:sp>
        <p:nvSpPr>
          <p:cNvPr id="89" name="Body Level One…"/>
          <p:cNvSpPr txBox="1">
            <a:spLocks noGrp="1"/>
          </p:cNvSpPr>
          <p:nvPr>
            <p:ph type="body" sz="quarter" idx="1" hasCustomPrompt="1"/>
          </p:nvPr>
        </p:nvSpPr>
        <p:spPr>
          <a:xfrm>
            <a:off x="1270000" y="2133600"/>
            <a:ext cx="21844000" cy="1016000"/>
          </a:xfrm>
          <a:prstGeom prst="rect">
            <a:avLst/>
          </a:prstGeom>
        </p:spPr>
        <p:txBody>
          <a:bodyPr numCol="1" spcCol="38100"/>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1187449" indent="-628649" algn="ctr" defTabSz="825500">
              <a:spcBef>
                <a:spcPts val="0"/>
              </a:spcBef>
              <a:buClrTx/>
              <a:defRPr sz="5400">
                <a:solidFill>
                  <a:srgbClr val="D5D5D5"/>
                </a:solidFill>
                <a:latin typeface="Graphik Medium"/>
                <a:ea typeface="Graphik Medium"/>
                <a:cs typeface="Graphik Medium"/>
                <a:sym typeface="Graphik Medium"/>
              </a:defRPr>
            </a:lvl2pPr>
            <a:lvl3pPr marL="1746249" indent="-628649" algn="ctr" defTabSz="825500">
              <a:spcBef>
                <a:spcPts val="0"/>
              </a:spcBef>
              <a:buClrTx/>
              <a:defRPr sz="5400">
                <a:solidFill>
                  <a:srgbClr val="D5D5D5"/>
                </a:solidFill>
                <a:latin typeface="Graphik Medium"/>
                <a:ea typeface="Graphik Medium"/>
                <a:cs typeface="Graphik Medium"/>
                <a:sym typeface="Graphik Medium"/>
              </a:defRPr>
            </a:lvl3pPr>
            <a:lvl4pPr marL="2305049" indent="-628649" algn="ctr" defTabSz="825500">
              <a:spcBef>
                <a:spcPts val="0"/>
              </a:spcBef>
              <a:buClrTx/>
              <a:defRPr sz="5400">
                <a:solidFill>
                  <a:srgbClr val="D5D5D5"/>
                </a:solidFill>
                <a:latin typeface="Graphik Medium"/>
                <a:ea typeface="Graphik Medium"/>
                <a:cs typeface="Graphik Medium"/>
                <a:sym typeface="Graphik Medium"/>
              </a:defRPr>
            </a:lvl4pPr>
            <a:lvl5pPr marL="2863849" indent="-628649" algn="ctr" defTabSz="825500">
              <a:spcBef>
                <a:spcPts val="0"/>
              </a:spcBef>
              <a:buClrTx/>
              <a:defRPr sz="5400">
                <a:solidFill>
                  <a:srgbClr val="D5D5D5"/>
                </a:solidFill>
                <a:latin typeface="Graphik Medium"/>
                <a:ea typeface="Graphik Medium"/>
                <a:cs typeface="Graphik Medium"/>
                <a:sym typeface="Graphik Medium"/>
              </a:defRPr>
            </a:lvl5pPr>
          </a:lstStyle>
          <a:p>
            <a:r>
              <a:t>Agenda Subtitle</a:t>
            </a:r>
          </a:p>
          <a:p>
            <a:pPr lvl="1"/>
            <a:endParaRPr/>
          </a:p>
          <a:p>
            <a:pPr lvl="2"/>
            <a:endParaRPr/>
          </a:p>
          <a:p>
            <a:pPr lvl="3"/>
            <a:endParaRPr/>
          </a:p>
          <a:p>
            <a:pPr lvl="4"/>
            <a:endParaRPr/>
          </a:p>
        </p:txBody>
      </p:sp>
      <p:sp>
        <p:nvSpPr>
          <p:cNvPr id="90" name="Body Level One…"/>
          <p:cNvSpPr txBox="1">
            <a:spLocks noGrp="1"/>
          </p:cNvSpPr>
          <p:nvPr>
            <p:ph type="body" idx="21" hasCustomPrompt="1"/>
          </p:nvPr>
        </p:nvSpPr>
        <p:spPr>
          <a:xfrm>
            <a:off x="1270000" y="4267200"/>
            <a:ext cx="21844000" cy="8432800"/>
          </a:xfrm>
          <a:prstGeom prst="rect">
            <a:avLst/>
          </a:prstGeom>
        </p:spPr>
        <p:txBody>
          <a:bodyPr numCol="1" spcCol="38100"/>
          <a:lstStyle>
            <a:lvl1pPr marL="0" indent="0" defTabSz="825500">
              <a:buClrTx/>
              <a:buSzTx/>
              <a:buNone/>
              <a:defRPr sz="5500" spc="-99"/>
            </a:lvl1pPr>
          </a:lstStyle>
          <a:p>
            <a:r>
              <a:t>Agenda Topics</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0000"/>
            </a:gs>
            <a:gs pos="100000">
              <a:srgbClr val="3B3B3B"/>
            </a:gs>
          </a:gsLst>
          <a:lin ang="5400000" scaled="0"/>
        </a:gra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hasCustomPrompt="1"/>
          </p:nvPr>
        </p:nvSpPr>
        <p:spPr>
          <a:xfrm>
            <a:off x="1270000" y="4269316"/>
            <a:ext cx="21844000" cy="8432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numCol="2" spcCol="1092200">
            <a:normAutofit/>
          </a:bodyPr>
          <a:lstStyle/>
          <a:p>
            <a:r>
              <a:t>Slide bullet text</a:t>
            </a:r>
          </a:p>
          <a:p>
            <a:pPr lvl="1"/>
            <a:endParaRPr/>
          </a:p>
          <a:p>
            <a:pPr lvl="2"/>
            <a:endParaRPr/>
          </a:p>
          <a:p>
            <a:pPr lvl="3"/>
            <a:endParaRPr/>
          </a:p>
          <a:p>
            <a:pPr lvl="4"/>
            <a:endParaRPr/>
          </a:p>
        </p:txBody>
      </p:sp>
      <p:sp>
        <p:nvSpPr>
          <p:cNvPr id="3" name="Title Text"/>
          <p:cNvSpPr txBox="1">
            <a:spLocks noGrp="1"/>
          </p:cNvSpPr>
          <p:nvPr>
            <p:ph type="title"/>
          </p:nvPr>
        </p:nvSpPr>
        <p:spPr>
          <a:xfrm>
            <a:off x="3653366" y="0"/>
            <a:ext cx="19507201" cy="36734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Title Text</a:t>
            </a:r>
          </a:p>
        </p:txBody>
      </p:sp>
      <p:sp>
        <p:nvSpPr>
          <p:cNvPr id="4" name="Slide Number"/>
          <p:cNvSpPr txBox="1">
            <a:spLocks noGrp="1"/>
          </p:cNvSpPr>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defRPr sz="2200">
                <a:solidFill>
                  <a:srgbClr val="FFFFFF"/>
                </a:solidFill>
                <a:latin typeface="Graphik"/>
                <a:ea typeface="Graphik"/>
                <a:cs typeface="Graphik"/>
                <a:sym typeface="Graphik"/>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1pPr>
      <a:lvl2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2pPr>
      <a:lvl3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3pPr>
      <a:lvl4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4pPr>
      <a:lvl5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5pPr>
      <a:lvl6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6pPr>
      <a:lvl7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7pPr>
      <a:lvl8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8pPr>
      <a:lvl9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Graphik Semibold"/>
          <a:ea typeface="Graphik Semibold"/>
          <a:cs typeface="Graphik Semibold"/>
          <a:sym typeface="Graphik Semibold"/>
        </a:defRPr>
      </a:lvl9pPr>
    </p:titleStyle>
    <p:bodyStyle>
      <a:lvl1pPr marL="442382" marR="0" indent="-442382"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1pPr>
      <a:lvl2pPr marL="1001182" marR="0" indent="-442382"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2pPr>
      <a:lvl3pPr marL="1559982" marR="0" indent="-442382"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3pPr>
      <a:lvl4pPr marL="21187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4pPr>
      <a:lvl5pPr marL="26775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5pPr>
      <a:lvl6pPr marL="32363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6pPr>
      <a:lvl7pPr marL="37951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7pPr>
      <a:lvl8pPr marL="43539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8pPr>
      <a:lvl9pPr marL="49127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1pPr>
      <a:lvl2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2pPr>
      <a:lvl3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3pPr>
      <a:lvl4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4pPr>
      <a:lvl5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5pPr>
      <a:lvl6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6pPr>
      <a:lvl7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7pPr>
      <a:lvl8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8pPr>
      <a:lvl9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mwkyuen/whyR_challenge2"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1" name="Image" descr="Image"/>
          <p:cNvPicPr>
            <a:picLocks noGrp="1" noChangeAspect="1"/>
          </p:cNvPicPr>
          <p:nvPr>
            <p:ph type="pic" idx="21"/>
          </p:nvPr>
        </p:nvPicPr>
        <p:blipFill>
          <a:blip r:embed="rId2"/>
          <a:srcRect t="7812" b="7812"/>
          <a:stretch>
            <a:fillRect/>
          </a:stretch>
        </p:blipFill>
        <p:spPr>
          <a:xfrm>
            <a:off x="0" y="-1"/>
            <a:ext cx="24384000" cy="13716001"/>
          </a:xfrm>
          <a:prstGeom prst="rect">
            <a:avLst/>
          </a:prstGeom>
        </p:spPr>
      </p:pic>
      <p:sp>
        <p:nvSpPr>
          <p:cNvPr id="152" name="By Alvin Nursalim, Michael Yuen, Philip Li"/>
          <p:cNvSpPr txBox="1"/>
          <p:nvPr/>
        </p:nvSpPr>
        <p:spPr>
          <a:xfrm>
            <a:off x="1101033" y="11153822"/>
            <a:ext cx="17147274" cy="11099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L="558800" indent="-558800" algn="l" defTabSz="2438400">
              <a:spcBef>
                <a:spcPts val="2400"/>
              </a:spcBef>
              <a:buClr>
                <a:srgbClr val="FFFFFF"/>
              </a:buClr>
              <a:buSzPct val="100000"/>
              <a:buChar char="•"/>
              <a:defRPr sz="6000">
                <a:solidFill>
                  <a:srgbClr val="FFFFFF"/>
                </a:solidFill>
                <a:latin typeface="Graphik"/>
                <a:ea typeface="Graphik"/>
                <a:cs typeface="Graphik"/>
                <a:sym typeface="Graphik"/>
              </a:defRPr>
            </a:lvl1pPr>
          </a:lstStyle>
          <a:p>
            <a:r>
              <a:t>By Michael Yuen, Alvin Nursalim, Philip Li</a:t>
            </a:r>
          </a:p>
        </p:txBody>
      </p:sp>
      <p:sp>
        <p:nvSpPr>
          <p:cNvPr id="153" name="WhyR Text Mining Hackathon Challenge 2"/>
          <p:cNvSpPr txBox="1"/>
          <p:nvPr/>
        </p:nvSpPr>
        <p:spPr>
          <a:xfrm>
            <a:off x="652627" y="1463684"/>
            <a:ext cx="23078746" cy="15763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8800" b="1">
                <a:solidFill>
                  <a:srgbClr val="FFFFFF"/>
                </a:solidFill>
                <a:latin typeface="Graphik"/>
                <a:ea typeface="Graphik"/>
                <a:cs typeface="Graphik"/>
                <a:sym typeface="Graphik"/>
              </a:defRPr>
            </a:lvl1pPr>
          </a:lstStyle>
          <a:p>
            <a:r>
              <a:t>WhyR Text Mining Hackathon Challenge 2 </a:t>
            </a:r>
          </a:p>
        </p:txBody>
      </p:sp>
      <p:sp>
        <p:nvSpPr>
          <p:cNvPr id="154" name="Team MAP"/>
          <p:cNvSpPr txBox="1"/>
          <p:nvPr/>
        </p:nvSpPr>
        <p:spPr>
          <a:xfrm>
            <a:off x="1536898" y="10092288"/>
            <a:ext cx="3092197" cy="90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800">
                <a:solidFill>
                  <a:srgbClr val="FFFFFF"/>
                </a:solidFill>
                <a:latin typeface="Graphik"/>
                <a:ea typeface="Graphik"/>
                <a:cs typeface="Graphik"/>
                <a:sym typeface="Graphik"/>
              </a:defRPr>
            </a:lvl1pPr>
          </a:lstStyle>
          <a:p>
            <a:r>
              <a:t>Team MAP</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Top Words Commented by Group"/>
          <p:cNvSpPr txBox="1">
            <a:spLocks noGrp="1"/>
          </p:cNvSpPr>
          <p:nvPr>
            <p:ph type="title"/>
          </p:nvPr>
        </p:nvSpPr>
        <p:spPr>
          <a:xfrm>
            <a:off x="1269999" y="-70338"/>
            <a:ext cx="21844002" cy="1557438"/>
          </a:xfrm>
          <a:prstGeom prst="rect">
            <a:avLst/>
          </a:prstGeom>
        </p:spPr>
        <p:txBody>
          <a:bodyPr/>
          <a:lstStyle>
            <a:lvl1pPr defTabSz="808990">
              <a:defRPr sz="8600" spc="-300">
                <a:gradFill flip="none" rotWithShape="1">
                  <a:gsLst>
                    <a:gs pos="0">
                      <a:srgbClr val="FFFFFF"/>
                    </a:gs>
                    <a:gs pos="100000">
                      <a:srgbClr val="FFFFFF"/>
                    </a:gs>
                  </a:gsLst>
                  <a:lin ang="5400000" scaled="0"/>
                </a:gradFill>
              </a:defRPr>
            </a:lvl1pPr>
          </a:lstStyle>
          <a:p>
            <a:r>
              <a:rPr dirty="0"/>
              <a:t>Top Words Commented by Group </a:t>
            </a:r>
          </a:p>
        </p:txBody>
      </p:sp>
      <p:sp>
        <p:nvSpPr>
          <p:cNvPr id="206" name="Each group writes comments on their articles of interest with the vocabulary on the charts…"/>
          <p:cNvSpPr txBox="1">
            <a:spLocks noGrp="1"/>
          </p:cNvSpPr>
          <p:nvPr>
            <p:ph type="body" sz="quarter" idx="1"/>
          </p:nvPr>
        </p:nvSpPr>
        <p:spPr>
          <a:xfrm>
            <a:off x="323775" y="6256871"/>
            <a:ext cx="5953933" cy="8432801"/>
          </a:xfrm>
          <a:prstGeom prst="rect">
            <a:avLst/>
          </a:prstGeom>
        </p:spPr>
        <p:txBody>
          <a:bodyPr/>
          <a:lstStyle>
            <a:lvl1pPr marL="442382" indent="-442382" algn="l" defTabSz="2438400">
              <a:spcBef>
                <a:spcPts val="2400"/>
              </a:spcBef>
              <a:buClr>
                <a:srgbClr val="FFFFFF"/>
              </a:buClr>
              <a:buSzPct val="100000"/>
              <a:buChar char="•"/>
              <a:defRPr sz="3800">
                <a:solidFill>
                  <a:srgbClr val="FFFFFF"/>
                </a:solidFill>
                <a:latin typeface="Graphik"/>
                <a:ea typeface="Graphik"/>
                <a:cs typeface="Graphik"/>
                <a:sym typeface="Graphik"/>
              </a:defRPr>
            </a:lvl1pPr>
          </a:lstStyle>
          <a:p>
            <a:r>
              <a:rPr dirty="0"/>
              <a:t>Each group writes comments on their articles of interest with the vocabulary on the charts</a:t>
            </a:r>
          </a:p>
        </p:txBody>
      </p:sp>
      <p:pic>
        <p:nvPicPr>
          <p:cNvPr id="207" name="Picture 2" descr="Picture 2"/>
          <p:cNvPicPr>
            <a:picLocks noChangeAspect="1"/>
          </p:cNvPicPr>
          <p:nvPr/>
        </p:nvPicPr>
        <p:blipFill>
          <a:blip r:embed="rId2"/>
          <a:stretch>
            <a:fillRect/>
          </a:stretch>
        </p:blipFill>
        <p:spPr>
          <a:xfrm>
            <a:off x="6453554" y="1642115"/>
            <a:ext cx="17741740" cy="1182783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Executive Summary"/>
          <p:cNvSpPr txBox="1">
            <a:spLocks noGrp="1"/>
          </p:cNvSpPr>
          <p:nvPr>
            <p:ph type="title"/>
          </p:nvPr>
        </p:nvSpPr>
        <p:spPr>
          <a:xfrm>
            <a:off x="1059653" y="-1201739"/>
            <a:ext cx="21844002" cy="3879455"/>
          </a:xfrm>
          <a:prstGeom prst="rect">
            <a:avLst/>
          </a:prstGeom>
        </p:spPr>
        <p:txBody>
          <a:bodyPr/>
          <a:lstStyle>
            <a:lvl1pPr>
              <a:defRPr spc="-400"/>
            </a:lvl1pPr>
          </a:lstStyle>
          <a:p>
            <a:r>
              <a:t>Executive Summary </a:t>
            </a:r>
          </a:p>
        </p:txBody>
      </p:sp>
      <p:sp>
        <p:nvSpPr>
          <p:cNvPr id="210" name="Author and Date"/>
          <p:cNvSpPr txBox="1">
            <a:spLocks noGrp="1"/>
          </p:cNvSpPr>
          <p:nvPr>
            <p:ph type="body" sz="quarter" idx="1"/>
          </p:nvPr>
        </p:nvSpPr>
        <p:spPr>
          <a:prstGeom prst="rect">
            <a:avLst/>
          </a:prstGeom>
        </p:spPr>
        <p:txBody>
          <a:bodyPr/>
          <a:lstStyle/>
          <a:p>
            <a:r>
              <a:rPr dirty="0">
                <a:solidFill>
                  <a:srgbClr val="FFFFFF"/>
                </a:solidFill>
              </a:rPr>
              <a:t>Source Code:</a:t>
            </a:r>
            <a:r>
              <a:rPr dirty="0"/>
              <a:t> </a:t>
            </a:r>
            <a:r>
              <a:rPr dirty="0">
                <a:solidFill>
                  <a:srgbClr val="FFFFFF"/>
                </a:solidFill>
                <a:uFill>
                  <a:solidFill>
                    <a:srgbClr val="0000FF"/>
                  </a:solidFill>
                </a:uFill>
                <a:hlinkClick r:id="rId2">
                  <a:extLst>
                    <a:ext uri="{A12FA001-AC4F-418D-AE19-62706E023703}">
                      <ahyp:hlinkClr xmlns:ahyp="http://schemas.microsoft.com/office/drawing/2018/hyperlinkcolor" val="tx"/>
                    </a:ext>
                  </a:extLst>
                </a:hlinkClick>
              </a:rPr>
              <a:t>https://github.com/mwkyuen/whyR_challenge2</a:t>
            </a:r>
          </a:p>
        </p:txBody>
      </p:sp>
      <p:sp>
        <p:nvSpPr>
          <p:cNvPr id="211" name="To Mr/Ms CEO of Hacker News:…"/>
          <p:cNvSpPr txBox="1"/>
          <p:nvPr/>
        </p:nvSpPr>
        <p:spPr>
          <a:xfrm>
            <a:off x="1059653" y="4444662"/>
            <a:ext cx="21844002" cy="61794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defTabSz="817244">
              <a:lnSpc>
                <a:spcPct val="90000"/>
              </a:lnSpc>
              <a:defRPr sz="5841">
                <a:solidFill>
                  <a:srgbClr val="FFFFFF"/>
                </a:solidFill>
                <a:latin typeface="Graphik Medium"/>
                <a:ea typeface="Graphik Medium"/>
                <a:cs typeface="Graphik Medium"/>
                <a:sym typeface="Graphik Medium"/>
              </a:defRPr>
            </a:pPr>
            <a:r>
              <a:rPr dirty="0"/>
              <a:t>To Mr</a:t>
            </a:r>
            <a:r>
              <a:rPr lang="en-US" dirty="0"/>
              <a:t>.</a:t>
            </a:r>
            <a:r>
              <a:rPr dirty="0"/>
              <a:t>/Ms</a:t>
            </a:r>
            <a:r>
              <a:rPr lang="en-US" dirty="0"/>
              <a:t>.</a:t>
            </a:r>
            <a:r>
              <a:rPr dirty="0"/>
              <a:t> CEO of Hacker News:</a:t>
            </a:r>
            <a:endParaRPr dirty="0">
              <a:solidFill>
                <a:srgbClr val="D5D5D5"/>
              </a:solidFill>
            </a:endParaRPr>
          </a:p>
          <a:p>
            <a:pPr defTabSz="817244">
              <a:lnSpc>
                <a:spcPct val="90000"/>
              </a:lnSpc>
              <a:defRPr sz="5841">
                <a:solidFill>
                  <a:srgbClr val="D5D5D5"/>
                </a:solidFill>
                <a:latin typeface="Graphik Medium"/>
                <a:ea typeface="Graphik Medium"/>
                <a:cs typeface="Graphik Medium"/>
                <a:sym typeface="Graphik Medium"/>
              </a:defRPr>
            </a:pPr>
            <a:endParaRPr dirty="0">
              <a:solidFill>
                <a:srgbClr val="D5D5D5"/>
              </a:solidFill>
            </a:endParaRPr>
          </a:p>
          <a:p>
            <a:pPr algn="l" defTabSz="352044">
              <a:lnSpc>
                <a:spcPct val="90000"/>
              </a:lnSpc>
              <a:defRPr sz="3465">
                <a:solidFill>
                  <a:srgbClr val="FFFFFF"/>
                </a:solidFill>
                <a:latin typeface="+mj-lt"/>
                <a:ea typeface="+mj-ea"/>
                <a:cs typeface="+mj-cs"/>
                <a:sym typeface="Helvetica Neue"/>
              </a:defRPr>
            </a:pPr>
            <a:r>
              <a:rPr dirty="0"/>
              <a:t>After our analysis, we found that there were 4 of 8 groups within the Hacker News community showing universal positive sentiment. The remaining 4 groups had universally negative sentiment, with one group showing much higher negativity. This group sized 1795 of 15519 users (11.6%) contributed to 16.1% of the total comments and 16.6% of total words. </a:t>
            </a:r>
          </a:p>
          <a:p>
            <a:pPr algn="l" defTabSz="352044">
              <a:lnSpc>
                <a:spcPct val="90000"/>
              </a:lnSpc>
              <a:defRPr sz="3465">
                <a:solidFill>
                  <a:srgbClr val="FFFFFF"/>
                </a:solidFill>
                <a:latin typeface="+mj-lt"/>
                <a:ea typeface="+mj-ea"/>
                <a:cs typeface="+mj-cs"/>
                <a:sym typeface="Helvetica Neue"/>
              </a:defRPr>
            </a:pPr>
            <a:endParaRPr dirty="0"/>
          </a:p>
          <a:p>
            <a:pPr algn="l" defTabSz="352044">
              <a:lnSpc>
                <a:spcPct val="90000"/>
              </a:lnSpc>
              <a:defRPr sz="3465">
                <a:solidFill>
                  <a:srgbClr val="FFFFFF"/>
                </a:solidFill>
                <a:latin typeface="+mj-lt"/>
                <a:ea typeface="+mj-ea"/>
                <a:cs typeface="+mj-cs"/>
                <a:sym typeface="Helvetica Neue"/>
              </a:defRPr>
            </a:pPr>
            <a:r>
              <a:rPr dirty="0"/>
              <a:t>Based on the number of groups determined by LDA, we confirmed that the commenters were posting to articles which identified with the theme of the groups. We are confident that the groups identified, accurately segment the population of Users into meaningful groups, guiding business decisions regarding content </a:t>
            </a:r>
            <a:r>
              <a:rPr dirty="0" err="1"/>
              <a:t>curatation</a:t>
            </a:r>
            <a:r>
              <a:rPr dirty="0"/>
              <a:t> to better target audiences and to keep them engaged to increase active time.</a:t>
            </a:r>
          </a:p>
        </p:txBody>
      </p:sp>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3" name="Image" descr="Image"/>
          <p:cNvPicPr>
            <a:picLocks noGrp="1" noChangeAspect="1"/>
          </p:cNvPicPr>
          <p:nvPr>
            <p:ph type="pic" idx="21"/>
          </p:nvPr>
        </p:nvPicPr>
        <p:blipFill>
          <a:blip r:embed="rId2"/>
          <a:srcRect t="4750" b="4750"/>
          <a:stretch>
            <a:fillRect/>
          </a:stretch>
        </p:blipFill>
        <p:spPr>
          <a:xfrm>
            <a:off x="0" y="-38100"/>
            <a:ext cx="24384000" cy="13792200"/>
          </a:xfrm>
          <a:prstGeom prst="rect">
            <a:avLst/>
          </a:prstGeom>
        </p:spPr>
      </p:pic>
      <p:sp>
        <p:nvSpPr>
          <p:cNvPr id="214" name="Thank you for your time."/>
          <p:cNvSpPr txBox="1">
            <a:spLocks noGrp="1"/>
          </p:cNvSpPr>
          <p:nvPr>
            <p:ph type="title"/>
          </p:nvPr>
        </p:nvSpPr>
        <p:spPr>
          <a:prstGeom prst="rect">
            <a:avLst/>
          </a:prstGeom>
        </p:spPr>
        <p:txBody>
          <a:bodyPr/>
          <a:lstStyle>
            <a:lvl1pPr>
              <a:defRPr spc="-400">
                <a:gradFill flip="none" rotWithShape="1">
                  <a:gsLst>
                    <a:gs pos="0">
                      <a:srgbClr val="FFFFFF"/>
                    </a:gs>
                    <a:gs pos="100000">
                      <a:srgbClr val="FFFFFF"/>
                    </a:gs>
                  </a:gsLst>
                  <a:lin ang="5400000" scaled="0"/>
                </a:gradFill>
              </a:defRPr>
            </a:lvl1pPr>
          </a:lstStyle>
          <a:p>
            <a:r>
              <a:t>Thank you for your time.</a:t>
            </a:r>
          </a:p>
        </p:txBody>
      </p:sp>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 name="Image" descr="Image"/>
          <p:cNvPicPr>
            <a:picLocks noGrp="1" noChangeAspect="1"/>
          </p:cNvPicPr>
          <p:nvPr>
            <p:ph type="pic" idx="21"/>
          </p:nvPr>
        </p:nvPicPr>
        <p:blipFill>
          <a:blip r:embed="rId2"/>
          <a:srcRect t="12465" b="12464"/>
          <a:stretch>
            <a:fillRect/>
          </a:stretch>
        </p:blipFill>
        <p:spPr>
          <a:xfrm>
            <a:off x="12204700" y="0"/>
            <a:ext cx="12192000" cy="13716001"/>
          </a:xfrm>
          <a:prstGeom prst="rect">
            <a:avLst/>
          </a:prstGeom>
        </p:spPr>
      </p:pic>
      <p:sp>
        <p:nvSpPr>
          <p:cNvPr id="157" name="Cleaning the Data"/>
          <p:cNvSpPr txBox="1">
            <a:spLocks noGrp="1"/>
          </p:cNvSpPr>
          <p:nvPr>
            <p:ph type="title"/>
          </p:nvPr>
        </p:nvSpPr>
        <p:spPr>
          <a:xfrm>
            <a:off x="13474698" y="1531173"/>
            <a:ext cx="10458666" cy="2007211"/>
          </a:xfrm>
          <a:prstGeom prst="rect">
            <a:avLst/>
          </a:prstGeom>
        </p:spPr>
        <p:txBody>
          <a:bodyPr/>
          <a:lstStyle>
            <a:lvl1pPr>
              <a:defRPr spc="-300">
                <a:gradFill flip="none" rotWithShape="1">
                  <a:gsLst>
                    <a:gs pos="0">
                      <a:srgbClr val="FFFFFF"/>
                    </a:gs>
                    <a:gs pos="100000">
                      <a:srgbClr val="FFFFFF"/>
                    </a:gs>
                  </a:gsLst>
                  <a:lin ang="5400000" scaled="0"/>
                </a:gradFill>
              </a:defRPr>
            </a:lvl1pPr>
          </a:lstStyle>
          <a:p>
            <a:r>
              <a:t>Cleaning the Data</a:t>
            </a:r>
          </a:p>
        </p:txBody>
      </p:sp>
      <p:sp>
        <p:nvSpPr>
          <p:cNvPr id="158" name="Converted encodings of special characters into string literals…"/>
          <p:cNvSpPr txBox="1">
            <a:spLocks noGrp="1"/>
          </p:cNvSpPr>
          <p:nvPr>
            <p:ph type="body" sz="half" idx="1"/>
          </p:nvPr>
        </p:nvSpPr>
        <p:spPr>
          <a:xfrm>
            <a:off x="1125086" y="2323417"/>
            <a:ext cx="9652001" cy="8432802"/>
          </a:xfrm>
          <a:prstGeom prst="rect">
            <a:avLst/>
          </a:prstGeom>
        </p:spPr>
        <p:txBody>
          <a:bodyPr/>
          <a:lstStyle/>
          <a:p>
            <a:pPr marL="558800" indent="-558800"/>
            <a:r>
              <a:t>Converted HTML encodings of special characters into string literals</a:t>
            </a:r>
          </a:p>
          <a:p>
            <a:pPr marL="558800" indent="-558800"/>
            <a:r>
              <a:t>Remove number digits, HTML text, general URLs from comments and article titles</a:t>
            </a:r>
          </a:p>
        </p:txBody>
      </p:sp>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Image" descr="Image"/>
          <p:cNvPicPr>
            <a:picLocks noGrp="1" noChangeAspect="1"/>
          </p:cNvPicPr>
          <p:nvPr>
            <p:ph type="pic" idx="21"/>
          </p:nvPr>
        </p:nvPicPr>
        <p:blipFill>
          <a:blip r:embed="rId2"/>
          <a:srcRect t="12465" b="12464"/>
          <a:stretch>
            <a:fillRect/>
          </a:stretch>
        </p:blipFill>
        <p:spPr>
          <a:xfrm>
            <a:off x="12204700" y="0"/>
            <a:ext cx="12192000" cy="13716001"/>
          </a:xfrm>
          <a:prstGeom prst="rect">
            <a:avLst/>
          </a:prstGeom>
        </p:spPr>
      </p:pic>
      <p:sp>
        <p:nvSpPr>
          <p:cNvPr id="161" name="Cleaning the Data"/>
          <p:cNvSpPr txBox="1">
            <a:spLocks noGrp="1"/>
          </p:cNvSpPr>
          <p:nvPr>
            <p:ph type="title"/>
          </p:nvPr>
        </p:nvSpPr>
        <p:spPr>
          <a:xfrm>
            <a:off x="914682" y="130339"/>
            <a:ext cx="10458667" cy="2007211"/>
          </a:xfrm>
          <a:prstGeom prst="rect">
            <a:avLst/>
          </a:prstGeom>
        </p:spPr>
        <p:txBody>
          <a:bodyPr/>
          <a:lstStyle>
            <a:lvl1pPr defTabSz="742950">
              <a:defRPr sz="7110" spc="-269">
                <a:gradFill flip="none" rotWithShape="1">
                  <a:gsLst>
                    <a:gs pos="0">
                      <a:srgbClr val="FFFFFF"/>
                    </a:gs>
                    <a:gs pos="100000">
                      <a:srgbClr val="FFFFFF"/>
                    </a:gs>
                  </a:gsLst>
                  <a:lin ang="5400000" scaled="0"/>
                </a:gradFill>
              </a:defRPr>
            </a:lvl1pPr>
          </a:lstStyle>
          <a:p>
            <a:r>
              <a:t>Exploratory Data Analysis</a:t>
            </a:r>
          </a:p>
        </p:txBody>
      </p:sp>
      <p:sp>
        <p:nvSpPr>
          <p:cNvPr id="162" name="Converted encodings of special characters into string literals…"/>
          <p:cNvSpPr txBox="1">
            <a:spLocks noGrp="1"/>
          </p:cNvSpPr>
          <p:nvPr>
            <p:ph type="body" sz="half" idx="1"/>
          </p:nvPr>
        </p:nvSpPr>
        <p:spPr>
          <a:xfrm>
            <a:off x="990567" y="4270959"/>
            <a:ext cx="9652001" cy="8432802"/>
          </a:xfrm>
          <a:prstGeom prst="rect">
            <a:avLst/>
          </a:prstGeom>
        </p:spPr>
        <p:txBody>
          <a:bodyPr/>
          <a:lstStyle/>
          <a:p>
            <a:pPr marL="558800" indent="-558800"/>
            <a:endParaRPr/>
          </a:p>
          <a:p>
            <a:pPr marL="558800" indent="-558800"/>
            <a:r>
              <a:t>Grouped comments by user, generating a sparse DTM</a:t>
            </a:r>
          </a:p>
          <a:p>
            <a:pPr marL="558800" indent="-558800"/>
            <a:r>
              <a:t>Word cloud of article titles showed that the HackerNews website predominately hosts topics of technology &amp; lifestyle topics</a:t>
            </a:r>
          </a:p>
        </p:txBody>
      </p:sp>
      <p:pic>
        <p:nvPicPr>
          <p:cNvPr id="163" name="Picture 2" descr="Picture 2"/>
          <p:cNvPicPr>
            <a:picLocks noChangeAspect="1"/>
          </p:cNvPicPr>
          <p:nvPr/>
        </p:nvPicPr>
        <p:blipFill>
          <a:blip r:embed="rId3"/>
          <a:srcRect l="30608" t="10972" r="31156" b="10797"/>
          <a:stretch>
            <a:fillRect/>
          </a:stretch>
        </p:blipFill>
        <p:spPr>
          <a:xfrm>
            <a:off x="12927041" y="1511410"/>
            <a:ext cx="10747405" cy="1099447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5" name="Image" descr="Image"/>
          <p:cNvPicPr>
            <a:picLocks noGrp="1" noChangeAspect="1"/>
          </p:cNvPicPr>
          <p:nvPr>
            <p:ph type="pic" idx="21"/>
          </p:nvPr>
        </p:nvPicPr>
        <p:blipFill>
          <a:blip r:embed="rId2"/>
          <a:srcRect t="12465" b="12464"/>
          <a:stretch>
            <a:fillRect/>
          </a:stretch>
        </p:blipFill>
        <p:spPr>
          <a:xfrm>
            <a:off x="12204700" y="0"/>
            <a:ext cx="12192000" cy="13716001"/>
          </a:xfrm>
          <a:prstGeom prst="rect">
            <a:avLst/>
          </a:prstGeom>
        </p:spPr>
      </p:pic>
      <p:sp>
        <p:nvSpPr>
          <p:cNvPr id="166" name="Cleaning the Data"/>
          <p:cNvSpPr txBox="1">
            <a:spLocks noGrp="1"/>
          </p:cNvSpPr>
          <p:nvPr>
            <p:ph type="title"/>
          </p:nvPr>
        </p:nvSpPr>
        <p:spPr>
          <a:xfrm>
            <a:off x="611569" y="87563"/>
            <a:ext cx="10458667" cy="2007211"/>
          </a:xfrm>
          <a:prstGeom prst="rect">
            <a:avLst/>
          </a:prstGeom>
        </p:spPr>
        <p:txBody>
          <a:bodyPr/>
          <a:lstStyle>
            <a:lvl1pPr>
              <a:defRPr spc="-300">
                <a:gradFill flip="none" rotWithShape="1">
                  <a:gsLst>
                    <a:gs pos="0">
                      <a:srgbClr val="FFFFFF"/>
                    </a:gs>
                    <a:gs pos="100000">
                      <a:srgbClr val="FFFFFF"/>
                    </a:gs>
                  </a:gsLst>
                  <a:lin ang="5400000" scaled="0"/>
                </a:gradFill>
              </a:defRPr>
            </a:lvl1pPr>
          </a:lstStyle>
          <a:p>
            <a:r>
              <a:rPr dirty="0"/>
              <a:t>Modeling</a:t>
            </a:r>
          </a:p>
        </p:txBody>
      </p:sp>
      <p:sp>
        <p:nvSpPr>
          <p:cNvPr id="167" name="Converted encodings of special characters into string literals…"/>
          <p:cNvSpPr txBox="1">
            <a:spLocks noGrp="1"/>
          </p:cNvSpPr>
          <p:nvPr>
            <p:ph type="body" sz="half" idx="1"/>
          </p:nvPr>
        </p:nvSpPr>
        <p:spPr>
          <a:xfrm>
            <a:off x="611569" y="3131715"/>
            <a:ext cx="6527785" cy="8432802"/>
          </a:xfrm>
          <a:prstGeom prst="rect">
            <a:avLst/>
          </a:prstGeom>
        </p:spPr>
        <p:txBody>
          <a:bodyPr/>
          <a:lstStyle/>
          <a:p>
            <a:pPr marL="558800" indent="-558800"/>
            <a:endParaRPr dirty="0"/>
          </a:p>
          <a:p>
            <a:pPr marL="558800" indent="-558800"/>
            <a:r>
              <a:rPr dirty="0"/>
              <a:t>LDA topic modeling; betas are per-topic-per-word probabilities, gammas are per-document-per-topic probabilities</a:t>
            </a:r>
          </a:p>
          <a:p>
            <a:pPr marL="558800" indent="-558800"/>
            <a:r>
              <a:rPr dirty="0"/>
              <a:t>Experimented with 2-10 groups using LDA, determining 8 groups by inspection</a:t>
            </a:r>
          </a:p>
        </p:txBody>
      </p:sp>
      <p:pic>
        <p:nvPicPr>
          <p:cNvPr id="168" name="Picture 5" descr="Picture 5"/>
          <p:cNvPicPr>
            <a:picLocks noChangeAspect="1"/>
          </p:cNvPicPr>
          <p:nvPr/>
        </p:nvPicPr>
        <p:blipFill>
          <a:blip r:embed="rId3"/>
          <a:stretch>
            <a:fillRect/>
          </a:stretch>
        </p:blipFill>
        <p:spPr>
          <a:xfrm>
            <a:off x="8273818" y="2770164"/>
            <a:ext cx="15759872" cy="10506581"/>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ntiment Analysis By Group"/>
          <p:cNvSpPr txBox="1">
            <a:spLocks noGrp="1"/>
          </p:cNvSpPr>
          <p:nvPr>
            <p:ph type="title"/>
          </p:nvPr>
        </p:nvSpPr>
        <p:spPr>
          <a:xfrm>
            <a:off x="1105045" y="379690"/>
            <a:ext cx="22173910" cy="1719516"/>
          </a:xfrm>
          <a:prstGeom prst="rect">
            <a:avLst/>
          </a:prstGeom>
        </p:spPr>
        <p:txBody>
          <a:bodyPr/>
          <a:lstStyle>
            <a:lvl1pPr>
              <a:defRPr spc="-300">
                <a:gradFill flip="none" rotWithShape="1">
                  <a:gsLst>
                    <a:gs pos="0">
                      <a:srgbClr val="FFFFFF"/>
                    </a:gs>
                    <a:gs pos="100000">
                      <a:srgbClr val="FFFFFF"/>
                    </a:gs>
                  </a:gsLst>
                  <a:lin ang="5400000" scaled="0"/>
                </a:gradFill>
              </a:defRPr>
            </a:lvl1pPr>
          </a:lstStyle>
          <a:p>
            <a:r>
              <a:t>Sentiment Analysis By Group</a:t>
            </a:r>
          </a:p>
        </p:txBody>
      </p:sp>
      <p:sp>
        <p:nvSpPr>
          <p:cNvPr id="171" name="Performed sentiment analysis using AFFIN, Bing and NRC lexicons…"/>
          <p:cNvSpPr txBox="1"/>
          <p:nvPr/>
        </p:nvSpPr>
        <p:spPr>
          <a:xfrm>
            <a:off x="347877" y="2853491"/>
            <a:ext cx="7695473" cy="189689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442382" indent="-442382" algn="l">
              <a:spcBef>
                <a:spcPts val="2400"/>
              </a:spcBef>
              <a:buClr>
                <a:srgbClr val="FFFFFF"/>
              </a:buClr>
              <a:buSzPct val="100000"/>
              <a:buChar char="•"/>
              <a:defRPr sz="3800">
                <a:solidFill>
                  <a:srgbClr val="FFFFFF"/>
                </a:solidFill>
                <a:latin typeface="Graphik"/>
                <a:ea typeface="Graphik"/>
                <a:cs typeface="Graphik"/>
                <a:sym typeface="Graphik"/>
              </a:defRPr>
            </a:pPr>
            <a:r>
              <a:rPr dirty="0"/>
              <a:t>Performed sentiment analysis using AFFIN, Bing and NRC lexicons</a:t>
            </a:r>
          </a:p>
          <a:p>
            <a:pPr marL="442382" indent="-442382" algn="l">
              <a:spcBef>
                <a:spcPts val="2400"/>
              </a:spcBef>
              <a:buClr>
                <a:srgbClr val="FFFFFF"/>
              </a:buClr>
              <a:buSzPct val="100000"/>
              <a:buChar char="•"/>
              <a:defRPr sz="3800">
                <a:solidFill>
                  <a:srgbClr val="FFFFFF"/>
                </a:solidFill>
                <a:latin typeface="Graphik"/>
                <a:ea typeface="Graphik"/>
                <a:cs typeface="Graphik"/>
                <a:sym typeface="Graphik"/>
              </a:defRPr>
            </a:pPr>
            <a:r>
              <a:rPr dirty="0"/>
              <a:t>Found AFFIN lexicon to be most effective at showing the emotions being conveyed through text</a:t>
            </a:r>
          </a:p>
          <a:p>
            <a:pPr marL="442382" indent="-442382" algn="l">
              <a:spcBef>
                <a:spcPts val="2400"/>
              </a:spcBef>
              <a:buClr>
                <a:srgbClr val="FFFFFF"/>
              </a:buClr>
              <a:buSzPct val="100000"/>
              <a:buChar char="•"/>
              <a:defRPr sz="3800">
                <a:solidFill>
                  <a:srgbClr val="FFFFFF"/>
                </a:solidFill>
                <a:latin typeface="Graphik"/>
                <a:ea typeface="Graphik"/>
                <a:cs typeface="Graphik"/>
                <a:sym typeface="Graphik"/>
              </a:defRPr>
            </a:pPr>
            <a:r>
              <a:rPr dirty="0"/>
              <a:t>Decided to proceed using AFFIN lexicon and discovered 4 positive groups and 4 negative groups</a:t>
            </a:r>
          </a:p>
          <a:p>
            <a:pPr marL="442382" indent="-442382" algn="l">
              <a:spcBef>
                <a:spcPts val="2400"/>
              </a:spcBef>
              <a:buClr>
                <a:srgbClr val="FFFFFF"/>
              </a:buClr>
              <a:buSzPct val="100000"/>
              <a:buChar char="•"/>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a:p>
            <a:pPr>
              <a:spcBef>
                <a:spcPts val="2400"/>
              </a:spcBef>
              <a:defRPr sz="3800">
                <a:solidFill>
                  <a:srgbClr val="FFFFFF"/>
                </a:solidFill>
                <a:latin typeface="Graphik"/>
                <a:ea typeface="Graphik"/>
                <a:cs typeface="Graphik"/>
                <a:sym typeface="Graphik"/>
              </a:defRPr>
            </a:pPr>
            <a:endParaRPr dirty="0"/>
          </a:p>
        </p:txBody>
      </p:sp>
      <p:pic>
        <p:nvPicPr>
          <p:cNvPr id="172" name="Picture 2" descr="Picture 2"/>
          <p:cNvPicPr>
            <a:picLocks noChangeAspect="1"/>
          </p:cNvPicPr>
          <p:nvPr/>
        </p:nvPicPr>
        <p:blipFill>
          <a:blip r:embed="rId2"/>
          <a:stretch>
            <a:fillRect/>
          </a:stretch>
        </p:blipFill>
        <p:spPr>
          <a:xfrm>
            <a:off x="8393710" y="2853491"/>
            <a:ext cx="15476077" cy="1031738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Common Words of Each Group"/>
          <p:cNvSpPr txBox="1">
            <a:spLocks noGrp="1"/>
          </p:cNvSpPr>
          <p:nvPr>
            <p:ph type="title"/>
          </p:nvPr>
        </p:nvSpPr>
        <p:spPr>
          <a:xfrm>
            <a:off x="1269999" y="424467"/>
            <a:ext cx="21844002" cy="1557438"/>
          </a:xfrm>
          <a:prstGeom prst="rect">
            <a:avLst/>
          </a:prstGeom>
        </p:spPr>
        <p:txBody>
          <a:bodyPr/>
          <a:lstStyle>
            <a:lvl1pPr defTabSz="808990">
              <a:defRPr sz="8600" spc="-300">
                <a:gradFill flip="none" rotWithShape="1">
                  <a:gsLst>
                    <a:gs pos="0">
                      <a:srgbClr val="FFFFFF"/>
                    </a:gs>
                    <a:gs pos="100000">
                      <a:srgbClr val="FFFFFF"/>
                    </a:gs>
                  </a:gsLst>
                  <a:lin ang="5400000" scaled="0"/>
                </a:gradFill>
              </a:defRPr>
            </a:lvl1pPr>
          </a:lstStyle>
          <a:p>
            <a:r>
              <a:t>Common Words of Each Group</a:t>
            </a:r>
          </a:p>
        </p:txBody>
      </p:sp>
      <p:sp>
        <p:nvSpPr>
          <p:cNvPr id="175" name="We’ve categorized the groups to our own assumptions* based on these most common words…"/>
          <p:cNvSpPr txBox="1"/>
          <p:nvPr/>
        </p:nvSpPr>
        <p:spPr>
          <a:xfrm>
            <a:off x="411456" y="2097913"/>
            <a:ext cx="8947739" cy="95201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marL="457200" indent="-457200" algn="l">
              <a:spcBef>
                <a:spcPts val="2400"/>
              </a:spcBef>
              <a:buClr>
                <a:srgbClr val="FFFFFF"/>
              </a:buClr>
              <a:buSzPct val="100000"/>
              <a:buChar char="•"/>
              <a:defRPr sz="3800">
                <a:solidFill>
                  <a:srgbClr val="FFFFFF"/>
                </a:solidFill>
                <a:latin typeface="Graphik"/>
                <a:ea typeface="Graphik"/>
                <a:cs typeface="Graphik"/>
                <a:sym typeface="Graphik"/>
              </a:defRPr>
            </a:pPr>
            <a:r>
              <a:t>We’ve categorized the groups to our own assumptions* based on these most common words</a:t>
            </a:r>
          </a:p>
          <a:p>
            <a:pPr marL="457200" indent="-457200" algn="l">
              <a:spcBef>
                <a:spcPts val="2400"/>
              </a:spcBef>
              <a:buClr>
                <a:srgbClr val="FFFFFF"/>
              </a:buClr>
              <a:buSzPct val="100000"/>
              <a:buChar char="•"/>
              <a:defRPr sz="3800">
                <a:solidFill>
                  <a:srgbClr val="FFFFFF"/>
                </a:solidFill>
                <a:latin typeface="Graphik"/>
                <a:ea typeface="Graphik"/>
                <a:cs typeface="Graphik"/>
                <a:sym typeface="Graphik"/>
              </a:defRPr>
            </a:pPr>
            <a:r>
              <a:t>1 – Tech enthusiast group</a:t>
            </a:r>
          </a:p>
          <a:p>
            <a:pPr marL="457200" indent="-457200" algn="l">
              <a:spcBef>
                <a:spcPts val="2400"/>
              </a:spcBef>
              <a:buClr>
                <a:srgbClr val="FFFFFF"/>
              </a:buClr>
              <a:buSzPct val="100000"/>
              <a:buChar char="•"/>
              <a:defRPr sz="3800">
                <a:solidFill>
                  <a:srgbClr val="FFFFFF"/>
                </a:solidFill>
                <a:latin typeface="Graphik"/>
                <a:ea typeface="Graphik"/>
                <a:cs typeface="Graphik"/>
                <a:sym typeface="Graphik"/>
              </a:defRPr>
            </a:pPr>
            <a:r>
              <a:t>2 – Internet experience group</a:t>
            </a:r>
          </a:p>
          <a:p>
            <a:pPr marL="457200" indent="-457200" algn="l">
              <a:spcBef>
                <a:spcPts val="2400"/>
              </a:spcBef>
              <a:buClr>
                <a:srgbClr val="FFFFFF"/>
              </a:buClr>
              <a:buSzPct val="100000"/>
              <a:buChar char="•"/>
              <a:defRPr sz="3800">
                <a:solidFill>
                  <a:srgbClr val="FFFFFF"/>
                </a:solidFill>
                <a:latin typeface="Graphik"/>
                <a:ea typeface="Graphik"/>
                <a:cs typeface="Graphik"/>
                <a:sym typeface="Graphik"/>
              </a:defRPr>
            </a:pPr>
            <a:r>
              <a:t>3 – Politics group</a:t>
            </a:r>
          </a:p>
          <a:p>
            <a:pPr marL="457200" indent="-457200" algn="l">
              <a:spcBef>
                <a:spcPts val="2400"/>
              </a:spcBef>
              <a:buClr>
                <a:srgbClr val="FFFFFF"/>
              </a:buClr>
              <a:buSzPct val="100000"/>
              <a:buChar char="•"/>
              <a:defRPr sz="3800">
                <a:solidFill>
                  <a:srgbClr val="FFFFFF"/>
                </a:solidFill>
                <a:latin typeface="Graphik"/>
                <a:ea typeface="Graphik"/>
                <a:cs typeface="Graphik"/>
                <a:sym typeface="Graphik"/>
              </a:defRPr>
            </a:pPr>
            <a:r>
              <a:t>4 – Media group</a:t>
            </a:r>
          </a:p>
          <a:p>
            <a:pPr marL="457200" indent="-457200" algn="l">
              <a:spcBef>
                <a:spcPts val="2400"/>
              </a:spcBef>
              <a:buClr>
                <a:srgbClr val="FFFFFF"/>
              </a:buClr>
              <a:buSzPct val="100000"/>
              <a:buChar char="•"/>
              <a:defRPr sz="3800">
                <a:solidFill>
                  <a:srgbClr val="FFFFFF"/>
                </a:solidFill>
                <a:latin typeface="Graphik"/>
                <a:ea typeface="Graphik"/>
                <a:cs typeface="Graphik"/>
                <a:sym typeface="Graphik"/>
              </a:defRPr>
            </a:pPr>
            <a:r>
              <a:t>5 – Books &amp; History group</a:t>
            </a:r>
          </a:p>
          <a:p>
            <a:pPr marL="457200" indent="-457200" algn="l">
              <a:spcBef>
                <a:spcPts val="2400"/>
              </a:spcBef>
              <a:buClr>
                <a:srgbClr val="FFFFFF"/>
              </a:buClr>
              <a:buSzPct val="100000"/>
              <a:buChar char="•"/>
              <a:defRPr sz="3800">
                <a:solidFill>
                  <a:srgbClr val="FFFFFF"/>
                </a:solidFill>
                <a:latin typeface="Graphik"/>
                <a:ea typeface="Graphik"/>
                <a:cs typeface="Graphik"/>
                <a:sym typeface="Graphik"/>
              </a:defRPr>
            </a:pPr>
            <a:r>
              <a:t>6 – Energy group</a:t>
            </a:r>
          </a:p>
          <a:p>
            <a:pPr marL="457200" indent="-457200" algn="l">
              <a:spcBef>
                <a:spcPts val="2400"/>
              </a:spcBef>
              <a:buClr>
                <a:srgbClr val="FFFFFF"/>
              </a:buClr>
              <a:buSzPct val="100000"/>
              <a:buChar char="•"/>
              <a:defRPr sz="3800">
                <a:solidFill>
                  <a:srgbClr val="FFFFFF"/>
                </a:solidFill>
                <a:latin typeface="Graphik"/>
                <a:ea typeface="Graphik"/>
                <a:cs typeface="Graphik"/>
                <a:sym typeface="Graphik"/>
              </a:defRPr>
            </a:pPr>
            <a:r>
              <a:t>7 – Lifestyle &amp; Current Events group</a:t>
            </a:r>
          </a:p>
          <a:p>
            <a:pPr marL="457200" indent="-457200" algn="l">
              <a:spcBef>
                <a:spcPts val="2400"/>
              </a:spcBef>
              <a:buClr>
                <a:srgbClr val="FFFFFF"/>
              </a:buClr>
              <a:buSzPct val="100000"/>
              <a:buChar char="•"/>
              <a:defRPr sz="3800">
                <a:solidFill>
                  <a:srgbClr val="FFFFFF"/>
                </a:solidFill>
                <a:latin typeface="Graphik"/>
                <a:ea typeface="Graphik"/>
                <a:cs typeface="Graphik"/>
                <a:sym typeface="Graphik"/>
              </a:defRPr>
            </a:pPr>
            <a:r>
              <a:t>8 – Software Development group</a:t>
            </a:r>
          </a:p>
        </p:txBody>
      </p:sp>
      <p:sp>
        <p:nvSpPr>
          <p:cNvPr id="176" name="* this is an assumption made on our behalf. This was not meant to improperly categorize or stereotype common words for each group."/>
          <p:cNvSpPr txBox="1"/>
          <p:nvPr/>
        </p:nvSpPr>
        <p:spPr>
          <a:xfrm>
            <a:off x="274959" y="11896279"/>
            <a:ext cx="8781119" cy="13952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l">
              <a:defRPr>
                <a:solidFill>
                  <a:srgbClr val="FFFFFF"/>
                </a:solidFill>
                <a:latin typeface="Graphik"/>
                <a:ea typeface="Graphik"/>
                <a:cs typeface="Graphik"/>
                <a:sym typeface="Graphik"/>
              </a:defRPr>
            </a:lvl1pPr>
          </a:lstStyle>
          <a:p>
            <a:r>
              <a:rPr dirty="0"/>
              <a:t>* this is an assumption made on our behalf. This was not meant to improperly categorize or stereotype common words for each group.</a:t>
            </a:r>
          </a:p>
        </p:txBody>
      </p:sp>
      <p:sp>
        <p:nvSpPr>
          <p:cNvPr id="177" name="Common Words by Group"/>
          <p:cNvSpPr txBox="1"/>
          <p:nvPr/>
        </p:nvSpPr>
        <p:spPr>
          <a:xfrm>
            <a:off x="14237081" y="2228183"/>
            <a:ext cx="4456177" cy="567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D5D5D5"/>
                </a:solidFill>
                <a:latin typeface="Graphik"/>
                <a:ea typeface="Graphik"/>
                <a:cs typeface="Graphik"/>
                <a:sym typeface="Graphik"/>
              </a:defRPr>
            </a:lvl1pPr>
          </a:lstStyle>
          <a:p>
            <a:r>
              <a:rPr dirty="0"/>
              <a:t>Common Words by Group</a:t>
            </a:r>
          </a:p>
        </p:txBody>
      </p:sp>
      <p:pic>
        <p:nvPicPr>
          <p:cNvPr id="178" name="Picture 2" descr="Picture 2"/>
          <p:cNvPicPr>
            <a:picLocks noChangeAspect="1"/>
          </p:cNvPicPr>
          <p:nvPr/>
        </p:nvPicPr>
        <p:blipFill>
          <a:blip r:embed="rId2"/>
          <a:stretch>
            <a:fillRect/>
          </a:stretch>
        </p:blipFill>
        <p:spPr>
          <a:xfrm>
            <a:off x="8680623" y="2912136"/>
            <a:ext cx="15569095" cy="10379397"/>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Amount of Comments Generated by Each Group"/>
          <p:cNvSpPr txBox="1">
            <a:spLocks noGrp="1"/>
          </p:cNvSpPr>
          <p:nvPr>
            <p:ph type="title"/>
          </p:nvPr>
        </p:nvSpPr>
        <p:spPr>
          <a:xfrm>
            <a:off x="1270000" y="392107"/>
            <a:ext cx="21844002" cy="1557438"/>
          </a:xfrm>
          <a:prstGeom prst="rect">
            <a:avLst/>
          </a:prstGeom>
        </p:spPr>
        <p:txBody>
          <a:bodyPr/>
          <a:lstStyle>
            <a:lvl1pPr defTabSz="726440">
              <a:defRPr sz="7700" spc="-300">
                <a:gradFill flip="none" rotWithShape="1">
                  <a:gsLst>
                    <a:gs pos="0">
                      <a:srgbClr val="FFFFFF"/>
                    </a:gs>
                    <a:gs pos="100000">
                      <a:srgbClr val="FFFFFF"/>
                    </a:gs>
                  </a:gsLst>
                  <a:lin ang="5400000" scaled="0"/>
                </a:gradFill>
              </a:defRPr>
            </a:lvl1pPr>
          </a:lstStyle>
          <a:p>
            <a:r>
              <a:t>Amount of Comments Generated by Each Group</a:t>
            </a:r>
          </a:p>
        </p:txBody>
      </p:sp>
      <p:sp>
        <p:nvSpPr>
          <p:cNvPr id="181" name="Assigned each user a probability of belonging to a specific group, using best fit LDA model.…"/>
          <p:cNvSpPr txBox="1">
            <a:spLocks noGrp="1"/>
          </p:cNvSpPr>
          <p:nvPr>
            <p:ph type="body" sz="half" idx="1"/>
          </p:nvPr>
        </p:nvSpPr>
        <p:spPr>
          <a:xfrm>
            <a:off x="129478" y="2641599"/>
            <a:ext cx="12466208" cy="8432801"/>
          </a:xfrm>
          <a:prstGeom prst="rect">
            <a:avLst/>
          </a:prstGeom>
        </p:spPr>
        <p:txBody>
          <a:bodyPr/>
          <a:lstStyle/>
          <a:p>
            <a:pPr marL="558800" indent="-558800" algn="l" defTabSz="2438400">
              <a:spcBef>
                <a:spcPts val="2400"/>
              </a:spcBef>
              <a:buClr>
                <a:srgbClr val="FFFFFF"/>
              </a:buClr>
              <a:buSzPct val="100000"/>
              <a:buChar char="•"/>
              <a:defRPr sz="3800">
                <a:solidFill>
                  <a:srgbClr val="FFFFFF"/>
                </a:solidFill>
                <a:latin typeface="Graphik"/>
                <a:ea typeface="Graphik"/>
                <a:cs typeface="Graphik"/>
                <a:sym typeface="Graphik"/>
              </a:defRPr>
            </a:pPr>
            <a:r>
              <a:t>Assigned each user a probability of belonging to a specific group, using best fit LDA model.</a:t>
            </a:r>
          </a:p>
          <a:p>
            <a:pPr marL="1117600" lvl="1" indent="-558800" algn="l" defTabSz="2438400">
              <a:spcBef>
                <a:spcPts val="2400"/>
              </a:spcBef>
              <a:buClr>
                <a:srgbClr val="FFFFFF"/>
              </a:buClr>
              <a:defRPr sz="3800">
                <a:solidFill>
                  <a:srgbClr val="FFFFFF"/>
                </a:solidFill>
                <a:latin typeface="Graphik"/>
                <a:ea typeface="Graphik"/>
                <a:cs typeface="Graphik"/>
                <a:sym typeface="Graphik"/>
              </a:defRPr>
            </a:pPr>
            <a:r>
              <a:t>Took highest probability using splice_max( ) to  assign a group to each user</a:t>
            </a:r>
          </a:p>
          <a:p>
            <a:pPr marL="558800" indent="-558800" algn="l" defTabSz="2438400">
              <a:spcBef>
                <a:spcPts val="2400"/>
              </a:spcBef>
              <a:buClr>
                <a:srgbClr val="FFFFFF"/>
              </a:buClr>
              <a:buSzPct val="100000"/>
              <a:buChar char="•"/>
              <a:defRPr sz="3800">
                <a:solidFill>
                  <a:srgbClr val="FFFFFF"/>
                </a:solidFill>
                <a:latin typeface="Graphik"/>
                <a:ea typeface="Graphik"/>
                <a:cs typeface="Graphik"/>
                <a:sym typeface="Graphik"/>
              </a:defRPr>
            </a:pPr>
            <a:r>
              <a:t>Calculated: </a:t>
            </a:r>
          </a:p>
          <a:p>
            <a:pPr marL="1592790" lvl="1" indent="-703790" algn="l" defTabSz="2438400">
              <a:spcBef>
                <a:spcPts val="2400"/>
              </a:spcBef>
              <a:buAutoNum type="arabicPeriod"/>
              <a:defRPr sz="3800">
                <a:solidFill>
                  <a:srgbClr val="FFFFFF"/>
                </a:solidFill>
                <a:latin typeface="Graphik"/>
                <a:ea typeface="Graphik"/>
                <a:cs typeface="Graphik"/>
                <a:sym typeface="Graphik"/>
              </a:defRPr>
            </a:pPr>
            <a:r>
              <a:t># comments in group / total # comments</a:t>
            </a:r>
          </a:p>
          <a:p>
            <a:pPr marL="1592790" lvl="1" indent="-703790" algn="l" defTabSz="2438400">
              <a:spcBef>
                <a:spcPts val="2400"/>
              </a:spcBef>
              <a:buAutoNum type="arabicPeriod"/>
              <a:defRPr sz="3800">
                <a:solidFill>
                  <a:srgbClr val="FFFFFF"/>
                </a:solidFill>
                <a:latin typeface="Graphik"/>
                <a:ea typeface="Graphik"/>
                <a:cs typeface="Graphik"/>
                <a:sym typeface="Graphik"/>
              </a:defRPr>
            </a:pPr>
            <a:r>
              <a:t># users in group / total # users who commented</a:t>
            </a:r>
          </a:p>
          <a:p>
            <a:pPr marL="1592790" lvl="1" indent="-703790" algn="l" defTabSz="2438400">
              <a:spcBef>
                <a:spcPts val="2400"/>
              </a:spcBef>
              <a:buAutoNum type="arabicPeriod"/>
              <a:defRPr sz="3800">
                <a:solidFill>
                  <a:srgbClr val="FFFFFF"/>
                </a:solidFill>
                <a:latin typeface="Graphik"/>
                <a:ea typeface="Graphik"/>
                <a:cs typeface="Graphik"/>
                <a:sym typeface="Graphik"/>
              </a:defRPr>
            </a:pPr>
            <a:r>
              <a:t># words in group / total # words </a:t>
            </a:r>
          </a:p>
        </p:txBody>
      </p:sp>
      <p:sp>
        <p:nvSpPr>
          <p:cNvPr id="182" name="1. Proportion of Comments made per group"/>
          <p:cNvSpPr txBox="1"/>
          <p:nvPr/>
        </p:nvSpPr>
        <p:spPr>
          <a:xfrm>
            <a:off x="11760296" y="4656579"/>
            <a:ext cx="7446773" cy="567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latin typeface="Graphik"/>
                <a:ea typeface="Graphik"/>
                <a:cs typeface="Graphik"/>
                <a:sym typeface="Graphik"/>
              </a:defRPr>
            </a:lvl1pPr>
          </a:lstStyle>
          <a:p>
            <a:r>
              <a:t>1. Proportion of Comments made per group </a:t>
            </a:r>
          </a:p>
        </p:txBody>
      </p:sp>
      <p:sp>
        <p:nvSpPr>
          <p:cNvPr id="183" name="2. Proportion of Users in each group"/>
          <p:cNvSpPr txBox="1"/>
          <p:nvPr/>
        </p:nvSpPr>
        <p:spPr>
          <a:xfrm>
            <a:off x="18071520" y="2081331"/>
            <a:ext cx="6114339" cy="5679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latin typeface="Graphik"/>
                <a:ea typeface="Graphik"/>
                <a:cs typeface="Graphik"/>
                <a:sym typeface="Graphik"/>
              </a:defRPr>
            </a:lvl1pPr>
          </a:lstStyle>
          <a:p>
            <a:r>
              <a:t>2. Proportion of Users in each group</a:t>
            </a:r>
          </a:p>
        </p:txBody>
      </p:sp>
      <p:sp>
        <p:nvSpPr>
          <p:cNvPr id="184" name="3. Proportion of words in each group"/>
          <p:cNvSpPr txBox="1"/>
          <p:nvPr/>
        </p:nvSpPr>
        <p:spPr>
          <a:xfrm>
            <a:off x="18160845" y="7931559"/>
            <a:ext cx="6223154" cy="567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latin typeface="Graphik"/>
                <a:ea typeface="Graphik"/>
                <a:cs typeface="Graphik"/>
                <a:sym typeface="Graphik"/>
              </a:defRPr>
            </a:lvl1pPr>
          </a:lstStyle>
          <a:p>
            <a:r>
              <a:t>3. Proportion of words in each group</a:t>
            </a:r>
          </a:p>
        </p:txBody>
      </p:sp>
      <p:pic>
        <p:nvPicPr>
          <p:cNvPr id="185" name="Picture 2" descr="Picture 2"/>
          <p:cNvPicPr>
            <a:picLocks noChangeAspect="1"/>
          </p:cNvPicPr>
          <p:nvPr/>
        </p:nvPicPr>
        <p:blipFill>
          <a:blip r:embed="rId2"/>
          <a:srcRect l="45172" t="37177" r="45247" b="37239"/>
          <a:stretch>
            <a:fillRect/>
          </a:stretch>
        </p:blipFill>
        <p:spPr>
          <a:xfrm>
            <a:off x="13618875" y="5319242"/>
            <a:ext cx="3823260" cy="5104413"/>
          </a:xfrm>
          <a:prstGeom prst="rect">
            <a:avLst/>
          </a:prstGeom>
          <a:ln w="12700">
            <a:miter lim="400000"/>
          </a:ln>
        </p:spPr>
      </p:pic>
      <p:pic>
        <p:nvPicPr>
          <p:cNvPr id="186" name="Picture 4" descr="Picture 4"/>
          <p:cNvPicPr>
            <a:picLocks noChangeAspect="1"/>
          </p:cNvPicPr>
          <p:nvPr/>
        </p:nvPicPr>
        <p:blipFill>
          <a:blip r:embed="rId3"/>
          <a:srcRect l="45246" t="37518" r="45246" b="37343"/>
          <a:stretch>
            <a:fillRect/>
          </a:stretch>
        </p:blipFill>
        <p:spPr>
          <a:xfrm>
            <a:off x="19435492" y="2726907"/>
            <a:ext cx="3486830" cy="4609563"/>
          </a:xfrm>
          <a:prstGeom prst="rect">
            <a:avLst/>
          </a:prstGeom>
          <a:ln w="12700">
            <a:miter lim="400000"/>
          </a:ln>
        </p:spPr>
      </p:pic>
      <p:pic>
        <p:nvPicPr>
          <p:cNvPr id="187" name="Picture 6" descr="Picture 6"/>
          <p:cNvPicPr>
            <a:picLocks noChangeAspect="1"/>
          </p:cNvPicPr>
          <p:nvPr/>
        </p:nvPicPr>
        <p:blipFill>
          <a:blip r:embed="rId4"/>
          <a:srcRect l="44521" t="37624" r="44580" b="36815"/>
          <a:stretch>
            <a:fillRect/>
          </a:stretch>
        </p:blipFill>
        <p:spPr>
          <a:xfrm>
            <a:off x="19290743" y="8746002"/>
            <a:ext cx="3823259" cy="448294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Amount of Comments Generated by Each Group"/>
          <p:cNvSpPr txBox="1">
            <a:spLocks noGrp="1"/>
          </p:cNvSpPr>
          <p:nvPr>
            <p:ph type="title"/>
          </p:nvPr>
        </p:nvSpPr>
        <p:spPr>
          <a:xfrm>
            <a:off x="1270000" y="392107"/>
            <a:ext cx="21844002" cy="1557438"/>
          </a:xfrm>
          <a:prstGeom prst="rect">
            <a:avLst/>
          </a:prstGeom>
        </p:spPr>
        <p:txBody>
          <a:bodyPr/>
          <a:lstStyle>
            <a:lvl1pPr defTabSz="726440">
              <a:defRPr sz="7700" spc="-300">
                <a:gradFill flip="none" rotWithShape="1">
                  <a:gsLst>
                    <a:gs pos="0">
                      <a:srgbClr val="FFFFFF"/>
                    </a:gs>
                    <a:gs pos="100000">
                      <a:srgbClr val="FFFFFF"/>
                    </a:gs>
                  </a:gsLst>
                  <a:lin ang="5400000" scaled="0"/>
                </a:gradFill>
              </a:defRPr>
            </a:lvl1pPr>
          </a:lstStyle>
          <a:p>
            <a:r>
              <a:t>Amount of Comments Generated by Each Group</a:t>
            </a:r>
          </a:p>
        </p:txBody>
      </p:sp>
      <p:sp>
        <p:nvSpPr>
          <p:cNvPr id="190" name="Assigned each user a probability of belonging to a specific group, using best fit LDA model.…"/>
          <p:cNvSpPr txBox="1">
            <a:spLocks noGrp="1"/>
          </p:cNvSpPr>
          <p:nvPr>
            <p:ph type="body" sz="half" idx="1"/>
          </p:nvPr>
        </p:nvSpPr>
        <p:spPr>
          <a:xfrm>
            <a:off x="129478" y="2641599"/>
            <a:ext cx="12466208" cy="8432801"/>
          </a:xfrm>
          <a:prstGeom prst="rect">
            <a:avLst/>
          </a:prstGeom>
        </p:spPr>
        <p:txBody>
          <a:bodyPr/>
          <a:lstStyle/>
          <a:p>
            <a:pPr marL="558800" indent="-558800" algn="l" defTabSz="2438400">
              <a:spcBef>
                <a:spcPts val="2400"/>
              </a:spcBef>
              <a:buClr>
                <a:srgbClr val="FFFFFF"/>
              </a:buClr>
              <a:buSzPct val="100000"/>
              <a:buChar char="•"/>
              <a:defRPr sz="3800">
                <a:solidFill>
                  <a:srgbClr val="FFFFFF"/>
                </a:solidFill>
                <a:latin typeface="Graphik"/>
                <a:ea typeface="Graphik"/>
                <a:cs typeface="Graphik"/>
                <a:sym typeface="Graphik"/>
              </a:defRPr>
            </a:pPr>
            <a:r>
              <a:t>Assigned each user a probability of belonging to a specific group, using best fit LDA model.</a:t>
            </a:r>
          </a:p>
          <a:p>
            <a:pPr marL="1117600" lvl="1" indent="-558800" algn="l" defTabSz="2438400">
              <a:spcBef>
                <a:spcPts val="2400"/>
              </a:spcBef>
              <a:buClr>
                <a:srgbClr val="FFFFFF"/>
              </a:buClr>
              <a:defRPr sz="3800">
                <a:solidFill>
                  <a:srgbClr val="FFFFFF"/>
                </a:solidFill>
                <a:latin typeface="Graphik"/>
                <a:ea typeface="Graphik"/>
                <a:cs typeface="Graphik"/>
                <a:sym typeface="Graphik"/>
              </a:defRPr>
            </a:pPr>
            <a:r>
              <a:t>Took highest probability using splice_max( ) to  assign a group to each user</a:t>
            </a:r>
          </a:p>
          <a:p>
            <a:pPr marL="558800" indent="-558800" algn="l" defTabSz="2438400">
              <a:spcBef>
                <a:spcPts val="2400"/>
              </a:spcBef>
              <a:buClr>
                <a:srgbClr val="FFFFFF"/>
              </a:buClr>
              <a:buSzPct val="100000"/>
              <a:buChar char="•"/>
              <a:defRPr sz="3800">
                <a:solidFill>
                  <a:srgbClr val="FFFFFF"/>
                </a:solidFill>
                <a:latin typeface="Graphik"/>
                <a:ea typeface="Graphik"/>
                <a:cs typeface="Graphik"/>
                <a:sym typeface="Graphik"/>
              </a:defRPr>
            </a:pPr>
            <a:r>
              <a:t>Calculated: </a:t>
            </a:r>
          </a:p>
          <a:p>
            <a:pPr marL="1592790" lvl="1" indent="-703790" algn="l" defTabSz="2438400">
              <a:spcBef>
                <a:spcPts val="2400"/>
              </a:spcBef>
              <a:buAutoNum type="arabicPeriod"/>
              <a:defRPr sz="3800">
                <a:solidFill>
                  <a:srgbClr val="FFFFFF"/>
                </a:solidFill>
                <a:latin typeface="Graphik"/>
                <a:ea typeface="Graphik"/>
                <a:cs typeface="Graphik"/>
                <a:sym typeface="Graphik"/>
              </a:defRPr>
            </a:pPr>
            <a:r>
              <a:t># comments in group / total # comments</a:t>
            </a:r>
          </a:p>
          <a:p>
            <a:pPr marL="1592790" lvl="1" indent="-703790" algn="l" defTabSz="2438400">
              <a:spcBef>
                <a:spcPts val="2400"/>
              </a:spcBef>
              <a:buAutoNum type="arabicPeriod"/>
              <a:defRPr sz="3800">
                <a:solidFill>
                  <a:srgbClr val="FFFFFF"/>
                </a:solidFill>
                <a:latin typeface="Graphik"/>
                <a:ea typeface="Graphik"/>
                <a:cs typeface="Graphik"/>
                <a:sym typeface="Graphik"/>
              </a:defRPr>
            </a:pPr>
            <a:r>
              <a:t># users in group / total # users who commented</a:t>
            </a:r>
          </a:p>
          <a:p>
            <a:pPr marL="1592790" lvl="1" indent="-703790" algn="l" defTabSz="2438400">
              <a:spcBef>
                <a:spcPts val="2400"/>
              </a:spcBef>
              <a:buAutoNum type="arabicPeriod"/>
              <a:defRPr sz="3800">
                <a:solidFill>
                  <a:srgbClr val="FFFFFF"/>
                </a:solidFill>
                <a:latin typeface="Graphik"/>
                <a:ea typeface="Graphik"/>
                <a:cs typeface="Graphik"/>
                <a:sym typeface="Graphik"/>
              </a:defRPr>
            </a:pPr>
            <a:r>
              <a:t># words in group / total # words </a:t>
            </a:r>
          </a:p>
        </p:txBody>
      </p:sp>
      <p:sp>
        <p:nvSpPr>
          <p:cNvPr id="191" name="1. Proportion of Comments made per group"/>
          <p:cNvSpPr txBox="1"/>
          <p:nvPr/>
        </p:nvSpPr>
        <p:spPr>
          <a:xfrm>
            <a:off x="11760296" y="4656579"/>
            <a:ext cx="7446773" cy="567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latin typeface="Graphik"/>
                <a:ea typeface="Graphik"/>
                <a:cs typeface="Graphik"/>
                <a:sym typeface="Graphik"/>
              </a:defRPr>
            </a:lvl1pPr>
          </a:lstStyle>
          <a:p>
            <a:r>
              <a:t>1. Proportion of Comments made per group </a:t>
            </a:r>
          </a:p>
        </p:txBody>
      </p:sp>
      <p:sp>
        <p:nvSpPr>
          <p:cNvPr id="192" name="2. Proportion of Users in each group"/>
          <p:cNvSpPr txBox="1"/>
          <p:nvPr/>
        </p:nvSpPr>
        <p:spPr>
          <a:xfrm>
            <a:off x="18071520" y="2081331"/>
            <a:ext cx="6114339" cy="5679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latin typeface="Graphik"/>
                <a:ea typeface="Graphik"/>
                <a:cs typeface="Graphik"/>
                <a:sym typeface="Graphik"/>
              </a:defRPr>
            </a:lvl1pPr>
          </a:lstStyle>
          <a:p>
            <a:r>
              <a:t>2. Proportion of Users in each group</a:t>
            </a:r>
          </a:p>
        </p:txBody>
      </p:sp>
      <p:sp>
        <p:nvSpPr>
          <p:cNvPr id="193" name="3. Proportion of words in each group"/>
          <p:cNvSpPr txBox="1"/>
          <p:nvPr/>
        </p:nvSpPr>
        <p:spPr>
          <a:xfrm>
            <a:off x="18160845" y="7931559"/>
            <a:ext cx="6223154" cy="567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latin typeface="Graphik"/>
                <a:ea typeface="Graphik"/>
                <a:cs typeface="Graphik"/>
                <a:sym typeface="Graphik"/>
              </a:defRPr>
            </a:lvl1pPr>
          </a:lstStyle>
          <a:p>
            <a:r>
              <a:t>3. Proportion of words in each group</a:t>
            </a:r>
          </a:p>
        </p:txBody>
      </p:sp>
      <p:pic>
        <p:nvPicPr>
          <p:cNvPr id="194" name="Picture 2" descr="Picture 2"/>
          <p:cNvPicPr>
            <a:picLocks noChangeAspect="1"/>
          </p:cNvPicPr>
          <p:nvPr/>
        </p:nvPicPr>
        <p:blipFill>
          <a:blip r:embed="rId2"/>
          <a:srcRect l="45172" t="37177" r="45247" b="37239"/>
          <a:stretch>
            <a:fillRect/>
          </a:stretch>
        </p:blipFill>
        <p:spPr>
          <a:xfrm>
            <a:off x="13618875" y="5319242"/>
            <a:ext cx="3823260" cy="5104413"/>
          </a:xfrm>
          <a:prstGeom prst="rect">
            <a:avLst/>
          </a:prstGeom>
          <a:ln w="12700">
            <a:miter lim="400000"/>
          </a:ln>
        </p:spPr>
      </p:pic>
      <p:pic>
        <p:nvPicPr>
          <p:cNvPr id="195" name="Picture 4" descr="Picture 4"/>
          <p:cNvPicPr>
            <a:picLocks noChangeAspect="1"/>
          </p:cNvPicPr>
          <p:nvPr/>
        </p:nvPicPr>
        <p:blipFill>
          <a:blip r:embed="rId3"/>
          <a:srcRect l="45246" t="37518" r="45246" b="37343"/>
          <a:stretch>
            <a:fillRect/>
          </a:stretch>
        </p:blipFill>
        <p:spPr>
          <a:xfrm>
            <a:off x="19435492" y="2726907"/>
            <a:ext cx="3486830" cy="4609563"/>
          </a:xfrm>
          <a:prstGeom prst="rect">
            <a:avLst/>
          </a:prstGeom>
          <a:ln w="12700">
            <a:miter lim="400000"/>
          </a:ln>
        </p:spPr>
      </p:pic>
      <p:pic>
        <p:nvPicPr>
          <p:cNvPr id="196" name="Picture 6" descr="Picture 6"/>
          <p:cNvPicPr>
            <a:picLocks noChangeAspect="1"/>
          </p:cNvPicPr>
          <p:nvPr/>
        </p:nvPicPr>
        <p:blipFill>
          <a:blip r:embed="rId4"/>
          <a:srcRect l="44521" t="37624" r="44580" b="36815"/>
          <a:stretch>
            <a:fillRect/>
          </a:stretch>
        </p:blipFill>
        <p:spPr>
          <a:xfrm>
            <a:off x="19290743" y="8746002"/>
            <a:ext cx="3823259" cy="4482946"/>
          </a:xfrm>
          <a:prstGeom prst="rect">
            <a:avLst/>
          </a:prstGeom>
          <a:ln w="12700">
            <a:miter lim="400000"/>
          </a:ln>
        </p:spPr>
      </p:pic>
      <p:sp>
        <p:nvSpPr>
          <p:cNvPr id="197" name="Rectangle"/>
          <p:cNvSpPr/>
          <p:nvPr/>
        </p:nvSpPr>
        <p:spPr>
          <a:xfrm>
            <a:off x="19491376" y="10173255"/>
            <a:ext cx="3562093" cy="567946"/>
          </a:xfrm>
          <a:prstGeom prst="rect">
            <a:avLst/>
          </a:prstGeom>
          <a:ln w="139700">
            <a:solidFill>
              <a:schemeClr val="accent5"/>
            </a:solidFill>
            <a:miter lim="400000"/>
          </a:ln>
        </p:spPr>
        <p:txBody>
          <a:bodyPr lIns="50800" tIns="50800" rIns="50800" bIns="50800" anchor="ctr"/>
          <a:lstStyle/>
          <a:p>
            <a:endParaRPr/>
          </a:p>
        </p:txBody>
      </p:sp>
      <p:sp>
        <p:nvSpPr>
          <p:cNvPr id="198" name="Rectangle"/>
          <p:cNvSpPr/>
          <p:nvPr/>
        </p:nvSpPr>
        <p:spPr>
          <a:xfrm>
            <a:off x="19564977" y="4269548"/>
            <a:ext cx="3274629" cy="567946"/>
          </a:xfrm>
          <a:prstGeom prst="rect">
            <a:avLst/>
          </a:prstGeom>
          <a:ln w="139700">
            <a:solidFill>
              <a:schemeClr val="accent5"/>
            </a:solidFill>
            <a:miter lim="400000"/>
          </a:ln>
        </p:spPr>
        <p:txBody>
          <a:bodyPr lIns="50800" tIns="50800" rIns="50800" bIns="50800" anchor="ctr"/>
          <a:lstStyle/>
          <a:p>
            <a:endParaRPr/>
          </a:p>
        </p:txBody>
      </p:sp>
      <p:sp>
        <p:nvSpPr>
          <p:cNvPr id="199" name="Rectangle"/>
          <p:cNvSpPr/>
          <p:nvPr/>
        </p:nvSpPr>
        <p:spPr>
          <a:xfrm>
            <a:off x="13893110" y="7079501"/>
            <a:ext cx="3439902" cy="567946"/>
          </a:xfrm>
          <a:prstGeom prst="rect">
            <a:avLst/>
          </a:prstGeom>
          <a:ln w="139700">
            <a:solidFill>
              <a:schemeClr val="accent5"/>
            </a:solidFill>
            <a:miter lim="400000"/>
          </a:ln>
        </p:spPr>
        <p:txBody>
          <a:bodyPr lIns="50800" tIns="50800" rIns="50800" bIns="50800" anchor="ctr"/>
          <a:lstStyle/>
          <a:p>
            <a:endParaRPr/>
          </a:p>
        </p:txBody>
      </p:sp>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Article Title Keywords by Group"/>
          <p:cNvSpPr txBox="1">
            <a:spLocks noGrp="1"/>
          </p:cNvSpPr>
          <p:nvPr>
            <p:ph type="title"/>
          </p:nvPr>
        </p:nvSpPr>
        <p:spPr>
          <a:xfrm>
            <a:off x="1269999" y="0"/>
            <a:ext cx="21844002" cy="1557438"/>
          </a:xfrm>
          <a:prstGeom prst="rect">
            <a:avLst/>
          </a:prstGeom>
        </p:spPr>
        <p:txBody>
          <a:bodyPr/>
          <a:lstStyle>
            <a:lvl1pPr defTabSz="808990">
              <a:defRPr sz="8600" spc="-300">
                <a:gradFill flip="none" rotWithShape="1">
                  <a:gsLst>
                    <a:gs pos="0">
                      <a:srgbClr val="FFFFFF"/>
                    </a:gs>
                    <a:gs pos="100000">
                      <a:srgbClr val="FFFFFF"/>
                    </a:gs>
                  </a:gsLst>
                  <a:lin ang="5400000" scaled="0"/>
                </a:gradFill>
              </a:defRPr>
            </a:lvl1pPr>
          </a:lstStyle>
          <a:p>
            <a:r>
              <a:rPr dirty="0"/>
              <a:t>Article Title Keywords by Group</a:t>
            </a:r>
          </a:p>
        </p:txBody>
      </p:sp>
      <p:sp>
        <p:nvSpPr>
          <p:cNvPr id="202" name="Looking at the charts, the title keywords support our user groups segmentation"/>
          <p:cNvSpPr txBox="1">
            <a:spLocks noGrp="1"/>
          </p:cNvSpPr>
          <p:nvPr>
            <p:ph type="body" sz="quarter" idx="1"/>
          </p:nvPr>
        </p:nvSpPr>
        <p:spPr>
          <a:xfrm>
            <a:off x="316821" y="6425652"/>
            <a:ext cx="6283827" cy="8432802"/>
          </a:xfrm>
          <a:prstGeom prst="rect">
            <a:avLst/>
          </a:prstGeom>
        </p:spPr>
        <p:txBody>
          <a:bodyPr/>
          <a:lstStyle>
            <a:lvl1pPr marL="442382" indent="-442382" algn="l" defTabSz="2438400">
              <a:spcBef>
                <a:spcPts val="2400"/>
              </a:spcBef>
              <a:buClr>
                <a:srgbClr val="FFFFFF"/>
              </a:buClr>
              <a:buSzPct val="100000"/>
              <a:buChar char="•"/>
              <a:defRPr sz="3800">
                <a:solidFill>
                  <a:srgbClr val="FFFFFF"/>
                </a:solidFill>
                <a:latin typeface="Graphik"/>
                <a:ea typeface="Graphik"/>
                <a:cs typeface="Graphik"/>
                <a:sym typeface="Graphik"/>
              </a:defRPr>
            </a:lvl1pPr>
          </a:lstStyle>
          <a:p>
            <a:r>
              <a:rPr dirty="0"/>
              <a:t>Looking at the charts, the title keywords support our user groups segmentation</a:t>
            </a:r>
          </a:p>
        </p:txBody>
      </p:sp>
      <p:pic>
        <p:nvPicPr>
          <p:cNvPr id="203" name="Picture 2" descr="Picture 2"/>
          <p:cNvPicPr>
            <a:picLocks noChangeAspect="1"/>
          </p:cNvPicPr>
          <p:nvPr/>
        </p:nvPicPr>
        <p:blipFill>
          <a:blip r:embed="rId2"/>
          <a:stretch>
            <a:fillRect/>
          </a:stretch>
        </p:blipFill>
        <p:spPr>
          <a:xfrm>
            <a:off x="6600648" y="1765532"/>
            <a:ext cx="17466531" cy="11644354"/>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300">
        <p:dissolve/>
      </p:transition>
    </mc:Choice>
    <mc:Fallback xmlns:a14="http://schemas.microsoft.com/office/drawing/2010/main" xmlns:m="http://schemas.openxmlformats.org/officeDocument/2006/math" xmlns="">
      <p:transition spd="fast">
        <p:fade/>
      </p:transition>
    </mc:Fallback>
  </mc:AlternateContent>
</p:sld>
</file>

<file path=ppt/theme/theme1.xml><?xml version="1.0" encoding="utf-8"?>
<a:theme xmlns:a="http://schemas.openxmlformats.org/drawingml/2006/main" name="22_ColorGradient">
  <a:themeElements>
    <a:clrScheme name="22_ColorGradient">
      <a:dk1>
        <a:srgbClr val="929292"/>
      </a:dk1>
      <a:lt1>
        <a:srgbClr val="810092"/>
      </a:lt1>
      <a:dk2>
        <a:srgbClr val="A7A7A7"/>
      </a:dk2>
      <a:lt2>
        <a:srgbClr val="535353"/>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Helvetica Neue"/>
        <a:ea typeface="Helvetica Neue"/>
        <a:cs typeface="Helvetica Neue"/>
      </a:majorFont>
      <a:minorFont>
        <a:latin typeface="Helvetica"/>
        <a:ea typeface="Helvetica"/>
        <a:cs typeface="Helvetica"/>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929292"/>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2_ColorGradient">
  <a:themeElements>
    <a:clrScheme name="22_ColorGradient">
      <a:dk1>
        <a:srgbClr val="000000"/>
      </a:dk1>
      <a:lt1>
        <a:srgbClr val="FFFFFF"/>
      </a:lt1>
      <a:dk2>
        <a:srgbClr val="A7A7A7"/>
      </a:dk2>
      <a:lt2>
        <a:srgbClr val="535353"/>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Helvetica Neue"/>
        <a:ea typeface="Helvetica Neue"/>
        <a:cs typeface="Helvetica Neue"/>
      </a:majorFont>
      <a:minorFont>
        <a:latin typeface="Helvetica"/>
        <a:ea typeface="Helvetica"/>
        <a:cs typeface="Helvetica"/>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929292"/>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810092"/>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620</Words>
  <Application>Microsoft Office PowerPoint</Application>
  <PresentationFormat>Custom</PresentationFormat>
  <Paragraphs>71</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Graphik</vt:lpstr>
      <vt:lpstr>Graphik Medium</vt:lpstr>
      <vt:lpstr>Graphik Semibold</vt:lpstr>
      <vt:lpstr>Helvetica Neue</vt:lpstr>
      <vt:lpstr>22_ColorGradient</vt:lpstr>
      <vt:lpstr>PowerPoint Presentation</vt:lpstr>
      <vt:lpstr>Cleaning the Data</vt:lpstr>
      <vt:lpstr>Exploratory Data Analysis</vt:lpstr>
      <vt:lpstr>Modeling</vt:lpstr>
      <vt:lpstr>Sentiment Analysis By Group</vt:lpstr>
      <vt:lpstr>Common Words of Each Group</vt:lpstr>
      <vt:lpstr>Amount of Comments Generated by Each Group</vt:lpstr>
      <vt:lpstr>Amount of Comments Generated by Each Group</vt:lpstr>
      <vt:lpstr>Article Title Keywords by Group</vt:lpstr>
      <vt:lpstr>Top Words Commented by Group </vt:lpstr>
      <vt:lpstr>Executive Summary </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Alvin Nursalim</cp:lastModifiedBy>
  <cp:revision>1</cp:revision>
  <dcterms:modified xsi:type="dcterms:W3CDTF">2020-10-03T02:48:11Z</dcterms:modified>
</cp:coreProperties>
</file>